
<file path=[Content_Types].xml><?xml version="1.0" encoding="utf-8"?>
<Types xmlns="http://schemas.openxmlformats.org/package/2006/content-types">
  <Default Extension="png" ContentType="image/png"/>
  <Default Extension="tmp"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1"/>
  </p:notesMasterIdLst>
  <p:sldIdLst>
    <p:sldId id="256" r:id="rId2"/>
    <p:sldId id="257" r:id="rId3"/>
    <p:sldId id="258" r:id="rId4"/>
    <p:sldId id="259" r:id="rId5"/>
    <p:sldId id="262" r:id="rId6"/>
    <p:sldId id="271" r:id="rId7"/>
    <p:sldId id="263" r:id="rId8"/>
    <p:sldId id="264" r:id="rId9"/>
    <p:sldId id="265" r:id="rId10"/>
    <p:sldId id="266" r:id="rId11"/>
    <p:sldId id="267" r:id="rId12"/>
    <p:sldId id="272" r:id="rId13"/>
    <p:sldId id="268" r:id="rId14"/>
    <p:sldId id="269" r:id="rId15"/>
    <p:sldId id="270" r:id="rId16"/>
    <p:sldId id="273" r:id="rId17"/>
    <p:sldId id="274" r:id="rId18"/>
    <p:sldId id="260" r:id="rId19"/>
    <p:sldId id="261" r:id="rId20"/>
  </p:sldIdLst>
  <p:sldSz cx="9144000" cy="6858000" type="screen4x3"/>
  <p:notesSz cx="6858000" cy="9144000"/>
  <p:embeddedFontLst>
    <p:embeddedFont>
      <p:font typeface="Calibri" panose="020F0502020204030204" pitchFamily="34" charset="0"/>
      <p:regular r:id="rId22"/>
      <p:bold r:id="rId23"/>
      <p:italic r:id="rId24"/>
      <p:boldItalic r:id="rId25"/>
    </p:embeddedFont>
    <p:embeddedFont>
      <p:font typeface="Century Schoolbook" panose="02040604050505020304" pitchFamily="18" charset="0"/>
      <p:regular r:id="rId26"/>
      <p:bold r:id="rId27"/>
      <p:italic r:id="rId28"/>
      <p:boldItalic r:id="rId29"/>
    </p:embeddedFont>
    <p:embeddedFont>
      <p:font typeface="Garamond" panose="02020404030301010803" pitchFamily="18"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4" roundtripDataSignature="AMtx7mgzalF4DGvfEshU7BVqSP7oz0qtV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23" autoAdjust="0"/>
    <p:restoredTop sz="94660"/>
  </p:normalViewPr>
  <p:slideViewPr>
    <p:cSldViewPr snapToGrid="0">
      <p:cViewPr varScale="1">
        <p:scale>
          <a:sx n="68" d="100"/>
          <a:sy n="68" d="100"/>
        </p:scale>
        <p:origin x="1192"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5" name="Google Shape;22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latin typeface="Arial"/>
              <a:ea typeface="Arial"/>
              <a:cs typeface="Arial"/>
              <a:sym typeface="Arial"/>
            </a:endParaRPr>
          </a:p>
        </p:txBody>
      </p:sp>
      <p:sp>
        <p:nvSpPr>
          <p:cNvPr id="226" name="Google Shape;22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300">
                <a:solidFill>
                  <a:schemeClr val="dk1"/>
                </a:solidFill>
                <a:latin typeface="Arial"/>
                <a:ea typeface="Arial"/>
                <a:cs typeface="Arial"/>
                <a:sym typeface="Arial"/>
              </a:rPr>
              <a:t>18</a:t>
            </a:fld>
            <a:endParaRPr sz="1300">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8"/>
          <p:cNvSpPr txBox="1">
            <a:spLocks noGrp="1"/>
          </p:cNvSpPr>
          <p:nvPr>
            <p:ph type="ctrTitle"/>
          </p:nvPr>
        </p:nvSpPr>
        <p:spPr>
          <a:xfrm>
            <a:off x="369278" y="3666392"/>
            <a:ext cx="5196254" cy="1283677"/>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rgbClr val="FEE599"/>
              </a:buClr>
              <a:buSzPts val="4500"/>
              <a:buFont typeface="Calibri"/>
              <a:buNone/>
              <a:defRPr sz="4500" b="1">
                <a:solidFill>
                  <a:srgbClr val="FEE59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8"/>
          <p:cNvSpPr txBox="1">
            <a:spLocks noGrp="1"/>
          </p:cNvSpPr>
          <p:nvPr>
            <p:ph type="subTitle" idx="1"/>
          </p:nvPr>
        </p:nvSpPr>
        <p:spPr>
          <a:xfrm>
            <a:off x="369278" y="5178670"/>
            <a:ext cx="4848765" cy="457200"/>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0"/>
              </a:spcBef>
              <a:spcAft>
                <a:spcPts val="0"/>
              </a:spcAft>
              <a:buClr>
                <a:srgbClr val="F2F2F2"/>
              </a:buClr>
              <a:buSzPts val="2400"/>
              <a:buNone/>
              <a:defRPr sz="2400">
                <a:solidFill>
                  <a:srgbClr val="F2F2F2"/>
                </a:solidFill>
              </a:defRPr>
            </a:lvl1pPr>
            <a:lvl2pPr lvl="1" algn="ctr">
              <a:lnSpc>
                <a:spcPct val="120000"/>
              </a:lnSpc>
              <a:spcBef>
                <a:spcPts val="600"/>
              </a:spcBef>
              <a:spcAft>
                <a:spcPts val="0"/>
              </a:spcAft>
              <a:buClr>
                <a:schemeClr val="dk1"/>
              </a:buClr>
              <a:buSzPts val="2000"/>
              <a:buNone/>
              <a:defRPr sz="2000"/>
            </a:lvl2pPr>
            <a:lvl3pPr lvl="2" algn="ctr">
              <a:lnSpc>
                <a:spcPct val="120000"/>
              </a:lnSpc>
              <a:spcBef>
                <a:spcPts val="600"/>
              </a:spcBef>
              <a:spcAft>
                <a:spcPts val="0"/>
              </a:spcAft>
              <a:buClr>
                <a:schemeClr val="dk1"/>
              </a:buClr>
              <a:buSzPts val="1800"/>
              <a:buNone/>
              <a:defRPr sz="1800"/>
            </a:lvl3pPr>
            <a:lvl4pPr lvl="3" algn="ctr">
              <a:lnSpc>
                <a:spcPct val="120000"/>
              </a:lnSpc>
              <a:spcBef>
                <a:spcPts val="600"/>
              </a:spcBef>
              <a:spcAft>
                <a:spcPts val="0"/>
              </a:spcAft>
              <a:buClr>
                <a:schemeClr val="dk1"/>
              </a:buClr>
              <a:buSzPts val="1600"/>
              <a:buNone/>
              <a:defRPr sz="1600"/>
            </a:lvl4pPr>
            <a:lvl5pPr lvl="4" algn="ctr">
              <a:lnSpc>
                <a:spcPct val="120000"/>
              </a:lnSpc>
              <a:spcBef>
                <a:spcPts val="600"/>
              </a:spcBef>
              <a:spcAft>
                <a:spcPts val="0"/>
              </a:spcAft>
              <a:buClr>
                <a:schemeClr val="dk1"/>
              </a:buClr>
              <a:buSzPts val="1600"/>
              <a:buNone/>
              <a:defRPr sz="1600"/>
            </a:lvl5pPr>
            <a:lvl6pPr lvl="5" algn="ctr">
              <a:lnSpc>
                <a:spcPct val="90000"/>
              </a:lnSpc>
              <a:spcBef>
                <a:spcPts val="6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8"/>
          <p:cNvSpPr txBox="1">
            <a:spLocks noGrp="1"/>
          </p:cNvSpPr>
          <p:nvPr>
            <p:ph type="body" idx="2"/>
          </p:nvPr>
        </p:nvSpPr>
        <p:spPr>
          <a:xfrm>
            <a:off x="369278" y="5794132"/>
            <a:ext cx="4848765" cy="918552"/>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rgbClr val="7F7F7F"/>
              </a:buClr>
              <a:buSzPts val="2000"/>
              <a:buNone/>
              <a:defRPr sz="2000">
                <a:solidFill>
                  <a:srgbClr val="7F7F7F"/>
                </a:solidFill>
              </a:defRPr>
            </a:lvl1pPr>
            <a:lvl2pPr marL="914400" lvl="1" indent="-228600" algn="just">
              <a:lnSpc>
                <a:spcPct val="120000"/>
              </a:lnSpc>
              <a:spcBef>
                <a:spcPts val="600"/>
              </a:spcBef>
              <a:spcAft>
                <a:spcPts val="0"/>
              </a:spcAft>
              <a:buClr>
                <a:schemeClr val="dk1"/>
              </a:buClr>
              <a:buSzPts val="2400"/>
              <a:buNone/>
              <a:defRPr/>
            </a:lvl2pPr>
            <a:lvl3pPr marL="1371600" lvl="2" indent="-228600" algn="just">
              <a:lnSpc>
                <a:spcPct val="120000"/>
              </a:lnSpc>
              <a:spcBef>
                <a:spcPts val="600"/>
              </a:spcBef>
              <a:spcAft>
                <a:spcPts val="0"/>
              </a:spcAft>
              <a:buClr>
                <a:schemeClr val="dk1"/>
              </a:buClr>
              <a:buSzPts val="2000"/>
              <a:buNone/>
              <a:defRPr/>
            </a:lvl3pPr>
            <a:lvl4pPr marL="1828800" lvl="3" indent="-228600" algn="just">
              <a:lnSpc>
                <a:spcPct val="120000"/>
              </a:lnSpc>
              <a:spcBef>
                <a:spcPts val="600"/>
              </a:spcBef>
              <a:spcAft>
                <a:spcPts val="0"/>
              </a:spcAft>
              <a:buClr>
                <a:schemeClr val="dk1"/>
              </a:buClr>
              <a:buSzPts val="1800"/>
              <a:buNone/>
              <a:defRPr/>
            </a:lvl4pPr>
            <a:lvl5pPr marL="2286000" lvl="4" indent="-228600" algn="just">
              <a:lnSpc>
                <a:spcPct val="120000"/>
              </a:lnSpc>
              <a:spcBef>
                <a:spcPts val="600"/>
              </a:spcBef>
              <a:spcAft>
                <a:spcPts val="0"/>
              </a:spcAft>
              <a:buClr>
                <a:schemeClr val="dk1"/>
              </a:buClr>
              <a:buSzPts val="1800"/>
              <a:buNone/>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07732" y="16976"/>
            <a:ext cx="7526213" cy="57211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2F2F2"/>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7"/>
          <p:cNvSpPr>
            <a:spLocks noGrp="1"/>
          </p:cNvSpPr>
          <p:nvPr>
            <p:ph type="pic" idx="2"/>
          </p:nvPr>
        </p:nvSpPr>
        <p:spPr>
          <a:xfrm>
            <a:off x="3887390" y="987426"/>
            <a:ext cx="4948877" cy="5307866"/>
          </a:xfrm>
          <a:prstGeom prst="rect">
            <a:avLst/>
          </a:prstGeom>
          <a:noFill/>
          <a:ln>
            <a:noFill/>
          </a:ln>
        </p:spPr>
      </p:sp>
      <p:sp>
        <p:nvSpPr>
          <p:cNvPr id="68" name="Google Shape;68;p17"/>
          <p:cNvSpPr txBox="1">
            <a:spLocks noGrp="1"/>
          </p:cNvSpPr>
          <p:nvPr>
            <p:ph type="body" idx="1"/>
          </p:nvPr>
        </p:nvSpPr>
        <p:spPr>
          <a:xfrm>
            <a:off x="307732" y="987425"/>
            <a:ext cx="3271287" cy="5307867"/>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1600"/>
              <a:buNone/>
              <a:defRPr sz="1600"/>
            </a:lvl1pPr>
            <a:lvl2pPr marL="914400" lvl="1" indent="-228600" algn="just">
              <a:lnSpc>
                <a:spcPct val="120000"/>
              </a:lnSpc>
              <a:spcBef>
                <a:spcPts val="600"/>
              </a:spcBef>
              <a:spcAft>
                <a:spcPts val="0"/>
              </a:spcAft>
              <a:buClr>
                <a:schemeClr val="dk1"/>
              </a:buClr>
              <a:buSzPts val="1400"/>
              <a:buNone/>
              <a:defRPr sz="1400"/>
            </a:lvl2pPr>
            <a:lvl3pPr marL="1371600" lvl="2" indent="-228600" algn="just">
              <a:lnSpc>
                <a:spcPct val="120000"/>
              </a:lnSpc>
              <a:spcBef>
                <a:spcPts val="600"/>
              </a:spcBef>
              <a:spcAft>
                <a:spcPts val="0"/>
              </a:spcAft>
              <a:buClr>
                <a:schemeClr val="dk1"/>
              </a:buClr>
              <a:buSzPts val="1200"/>
              <a:buNone/>
              <a:defRPr sz="1200"/>
            </a:lvl3pPr>
            <a:lvl4pPr marL="1828800" lvl="3" indent="-228600" algn="just">
              <a:lnSpc>
                <a:spcPct val="120000"/>
              </a:lnSpc>
              <a:spcBef>
                <a:spcPts val="600"/>
              </a:spcBef>
              <a:spcAft>
                <a:spcPts val="0"/>
              </a:spcAft>
              <a:buClr>
                <a:schemeClr val="dk1"/>
              </a:buClr>
              <a:buSzPts val="1000"/>
              <a:buNone/>
              <a:defRPr sz="1000"/>
            </a:lvl4pPr>
            <a:lvl5pPr marL="2286000" lvl="4" indent="-228600" algn="just">
              <a:lnSpc>
                <a:spcPct val="120000"/>
              </a:lnSpc>
              <a:spcBef>
                <a:spcPts val="600"/>
              </a:spcBef>
              <a:spcAft>
                <a:spcPts val="0"/>
              </a:spcAft>
              <a:buClr>
                <a:schemeClr val="dk1"/>
              </a:buClr>
              <a:buSzPts val="1000"/>
              <a:buNone/>
              <a:defRPr sz="1000"/>
            </a:lvl5pPr>
            <a:lvl6pPr marL="2743200" lvl="5" indent="-228600" algn="l">
              <a:lnSpc>
                <a:spcPct val="90000"/>
              </a:lnSpc>
              <a:spcBef>
                <a:spcPts val="6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7"/>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7"/>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8"/>
          <p:cNvSpPr txBox="1">
            <a:spLocks noGrp="1"/>
          </p:cNvSpPr>
          <p:nvPr>
            <p:ph type="body" idx="1"/>
          </p:nvPr>
        </p:nvSpPr>
        <p:spPr>
          <a:xfrm rot="5400000">
            <a:off x="1833197" y="-646235"/>
            <a:ext cx="5512777" cy="8563706"/>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8"/>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8"/>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8"/>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9"/>
          <p:cNvSpPr txBox="1">
            <a:spLocks noGrp="1"/>
          </p:cNvSpPr>
          <p:nvPr>
            <p:ph type="title"/>
          </p:nvPr>
        </p:nvSpPr>
        <p:spPr>
          <a:xfrm rot="5400000">
            <a:off x="4893835" y="2555448"/>
            <a:ext cx="5271356"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9"/>
          <p:cNvSpPr txBox="1">
            <a:spLocks noGrp="1"/>
          </p:cNvSpPr>
          <p:nvPr>
            <p:ph type="body" idx="1"/>
          </p:nvPr>
        </p:nvSpPr>
        <p:spPr>
          <a:xfrm rot="5400000">
            <a:off x="572418" y="640922"/>
            <a:ext cx="5271355" cy="5800725"/>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9"/>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9"/>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9"/>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9"/>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3600"/>
              <a:buFont typeface="Calibri"/>
              <a:buNone/>
              <a:defRPr sz="3600"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9"/>
          <p:cNvSpPr txBox="1">
            <a:spLocks noGrp="1"/>
          </p:cNvSpPr>
          <p:nvPr>
            <p:ph type="body" idx="1"/>
          </p:nvPr>
        </p:nvSpPr>
        <p:spPr>
          <a:xfrm>
            <a:off x="290146" y="861646"/>
            <a:ext cx="8572500" cy="5460023"/>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 name="Google Shape;22;p9"/>
          <p:cNvSpPr txBox="1">
            <a:spLocks noGrp="1"/>
          </p:cNvSpPr>
          <p:nvPr>
            <p:ph type="dt" idx="10"/>
          </p:nvPr>
        </p:nvSpPr>
        <p:spPr>
          <a:xfrm>
            <a:off x="7163533" y="6559062"/>
            <a:ext cx="995729" cy="29893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9"/>
          <p:cNvSpPr txBox="1">
            <a:spLocks noGrp="1"/>
          </p:cNvSpPr>
          <p:nvPr>
            <p:ph type="ftr" idx="11"/>
          </p:nvPr>
        </p:nvSpPr>
        <p:spPr>
          <a:xfrm>
            <a:off x="290147" y="6559062"/>
            <a:ext cx="6873386" cy="298938"/>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9"/>
          <p:cNvSpPr txBox="1">
            <a:spLocks noGrp="1"/>
          </p:cNvSpPr>
          <p:nvPr>
            <p:ph type="sldNum" idx="12"/>
          </p:nvPr>
        </p:nvSpPr>
        <p:spPr>
          <a:xfrm>
            <a:off x="8159262" y="6550271"/>
            <a:ext cx="703384" cy="298937"/>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lt1"/>
                </a:solidFill>
                <a:latin typeface="Calibri"/>
                <a:ea typeface="Calibri"/>
                <a:cs typeface="Calibri"/>
                <a:sym typeface="Calibri"/>
              </a:defRPr>
            </a:lvl1pPr>
            <a:lvl2pPr marL="0" lvl="1" indent="0" algn="r">
              <a:spcBef>
                <a:spcPts val="0"/>
              </a:spcBef>
              <a:buNone/>
              <a:defRPr sz="1200" b="0" i="0" u="none" strike="noStrike" cap="none">
                <a:solidFill>
                  <a:schemeClr val="lt1"/>
                </a:solidFill>
                <a:latin typeface="Calibri"/>
                <a:ea typeface="Calibri"/>
                <a:cs typeface="Calibri"/>
                <a:sym typeface="Calibri"/>
              </a:defRPr>
            </a:lvl2pPr>
            <a:lvl3pPr marL="0" lvl="2" indent="0" algn="r">
              <a:spcBef>
                <a:spcPts val="0"/>
              </a:spcBef>
              <a:buNone/>
              <a:defRPr sz="1200" b="0" i="0" u="none" strike="noStrike" cap="none">
                <a:solidFill>
                  <a:schemeClr val="lt1"/>
                </a:solidFill>
                <a:latin typeface="Calibri"/>
                <a:ea typeface="Calibri"/>
                <a:cs typeface="Calibri"/>
                <a:sym typeface="Calibri"/>
              </a:defRPr>
            </a:lvl3pPr>
            <a:lvl4pPr marL="0" lvl="3" indent="0" algn="r">
              <a:spcBef>
                <a:spcPts val="0"/>
              </a:spcBef>
              <a:buNone/>
              <a:defRPr sz="1200" b="0" i="0" u="none" strike="noStrike" cap="none">
                <a:solidFill>
                  <a:schemeClr val="lt1"/>
                </a:solidFill>
                <a:latin typeface="Calibri"/>
                <a:ea typeface="Calibri"/>
                <a:cs typeface="Calibri"/>
                <a:sym typeface="Calibri"/>
              </a:defRPr>
            </a:lvl4pPr>
            <a:lvl5pPr marL="0" lvl="4" indent="0" algn="r">
              <a:spcBef>
                <a:spcPts val="0"/>
              </a:spcBef>
              <a:buNone/>
              <a:defRPr sz="1200" b="0" i="0" u="none" strike="noStrike" cap="none">
                <a:solidFill>
                  <a:schemeClr val="lt1"/>
                </a:solidFill>
                <a:latin typeface="Calibri"/>
                <a:ea typeface="Calibri"/>
                <a:cs typeface="Calibri"/>
                <a:sym typeface="Calibri"/>
              </a:defRPr>
            </a:lvl5pPr>
            <a:lvl6pPr marL="0" lvl="5" indent="0" algn="r">
              <a:spcBef>
                <a:spcPts val="0"/>
              </a:spcBef>
              <a:buNone/>
              <a:defRPr sz="1200" b="0" i="0" u="none" strike="noStrike" cap="none">
                <a:solidFill>
                  <a:schemeClr val="lt1"/>
                </a:solidFill>
                <a:latin typeface="Calibri"/>
                <a:ea typeface="Calibri"/>
                <a:cs typeface="Calibri"/>
                <a:sym typeface="Calibri"/>
              </a:defRPr>
            </a:lvl6pPr>
            <a:lvl7pPr marL="0" lvl="6" indent="0" algn="r">
              <a:spcBef>
                <a:spcPts val="0"/>
              </a:spcBef>
              <a:buNone/>
              <a:defRPr sz="1200" b="0" i="0" u="none" strike="noStrike" cap="none">
                <a:solidFill>
                  <a:schemeClr val="lt1"/>
                </a:solidFill>
                <a:latin typeface="Calibri"/>
                <a:ea typeface="Calibri"/>
                <a:cs typeface="Calibri"/>
                <a:sym typeface="Calibri"/>
              </a:defRPr>
            </a:lvl7pPr>
            <a:lvl8pPr marL="0" lvl="7" indent="0" algn="r">
              <a:spcBef>
                <a:spcPts val="0"/>
              </a:spcBef>
              <a:buNone/>
              <a:defRPr sz="1200" b="0" i="0" u="none" strike="noStrike" cap="none">
                <a:solidFill>
                  <a:schemeClr val="lt1"/>
                </a:solidFill>
                <a:latin typeface="Calibri"/>
                <a:ea typeface="Calibri"/>
                <a:cs typeface="Calibri"/>
                <a:sym typeface="Calibri"/>
              </a:defRPr>
            </a:lvl8pPr>
            <a:lvl9pPr marL="0" lvl="8" indent="0" algn="r">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ustom Layout">
  <p:cSld name="Custom Layout">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10"/>
          <p:cNvSpPr txBox="1">
            <a:spLocks noGrp="1"/>
          </p:cNvSpPr>
          <p:nvPr>
            <p:ph type="title"/>
          </p:nvPr>
        </p:nvSpPr>
        <p:spPr>
          <a:xfrm>
            <a:off x="307732" y="395654"/>
            <a:ext cx="844940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1"/>
          <p:cNvSpPr txBox="1">
            <a:spLocks noGrp="1"/>
          </p:cNvSpPr>
          <p:nvPr>
            <p:ph type="title"/>
          </p:nvPr>
        </p:nvSpPr>
        <p:spPr>
          <a:xfrm>
            <a:off x="623888" y="1709739"/>
            <a:ext cx="78867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1"/>
          <p:cNvSpPr txBox="1">
            <a:spLocks noGrp="1"/>
          </p:cNvSpPr>
          <p:nvPr>
            <p:ph type="body" idx="1"/>
          </p:nvPr>
        </p:nvSpPr>
        <p:spPr>
          <a:xfrm>
            <a:off x="623888" y="4589464"/>
            <a:ext cx="7886700" cy="1500187"/>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2400"/>
              <a:buNone/>
              <a:defRPr sz="2400">
                <a:solidFill>
                  <a:schemeClr val="dk1"/>
                </a:solidFill>
              </a:defRPr>
            </a:lvl1pPr>
            <a:lvl2pPr marL="914400" lvl="1" indent="-228600" algn="just">
              <a:lnSpc>
                <a:spcPct val="120000"/>
              </a:lnSpc>
              <a:spcBef>
                <a:spcPts val="600"/>
              </a:spcBef>
              <a:spcAft>
                <a:spcPts val="0"/>
              </a:spcAft>
              <a:buClr>
                <a:srgbClr val="888888"/>
              </a:buClr>
              <a:buSzPts val="2000"/>
              <a:buNone/>
              <a:defRPr sz="2000">
                <a:solidFill>
                  <a:srgbClr val="888888"/>
                </a:solidFill>
              </a:defRPr>
            </a:lvl2pPr>
            <a:lvl3pPr marL="1371600" lvl="2" indent="-228600" algn="just">
              <a:lnSpc>
                <a:spcPct val="120000"/>
              </a:lnSpc>
              <a:spcBef>
                <a:spcPts val="600"/>
              </a:spcBef>
              <a:spcAft>
                <a:spcPts val="0"/>
              </a:spcAft>
              <a:buClr>
                <a:srgbClr val="888888"/>
              </a:buClr>
              <a:buSzPts val="1800"/>
              <a:buNone/>
              <a:defRPr sz="1800">
                <a:solidFill>
                  <a:srgbClr val="888888"/>
                </a:solidFill>
              </a:defRPr>
            </a:lvl3pPr>
            <a:lvl4pPr marL="1828800" lvl="3" indent="-228600" algn="just">
              <a:lnSpc>
                <a:spcPct val="120000"/>
              </a:lnSpc>
              <a:spcBef>
                <a:spcPts val="600"/>
              </a:spcBef>
              <a:spcAft>
                <a:spcPts val="0"/>
              </a:spcAft>
              <a:buClr>
                <a:srgbClr val="888888"/>
              </a:buClr>
              <a:buSzPts val="1600"/>
              <a:buNone/>
              <a:defRPr sz="1600">
                <a:solidFill>
                  <a:srgbClr val="888888"/>
                </a:solidFill>
              </a:defRPr>
            </a:lvl4pPr>
            <a:lvl5pPr marL="2286000" lvl="4" indent="-228600" algn="just">
              <a:lnSpc>
                <a:spcPct val="120000"/>
              </a:lnSpc>
              <a:spcBef>
                <a:spcPts val="600"/>
              </a:spcBef>
              <a:spcAft>
                <a:spcPts val="0"/>
              </a:spcAft>
              <a:buClr>
                <a:srgbClr val="888888"/>
              </a:buClr>
              <a:buSzPts val="1600"/>
              <a:buNone/>
              <a:defRPr sz="1600">
                <a:solidFill>
                  <a:srgbClr val="888888"/>
                </a:solidFill>
              </a:defRPr>
            </a:lvl5pPr>
            <a:lvl6pPr marL="2743200" lvl="5" indent="-228600" algn="l">
              <a:lnSpc>
                <a:spcPct val="90000"/>
              </a:lnSpc>
              <a:spcBef>
                <a:spcPts val="6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11"/>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1"/>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1"/>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2"/>
          <p:cNvSpPr txBox="1">
            <a:spLocks noGrp="1"/>
          </p:cNvSpPr>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2"/>
          <p:cNvSpPr txBox="1">
            <a:spLocks noGrp="1"/>
          </p:cNvSpPr>
          <p:nvPr>
            <p:ph type="body" idx="1"/>
          </p:nvPr>
        </p:nvSpPr>
        <p:spPr>
          <a:xfrm>
            <a:off x="628650" y="1046285"/>
            <a:ext cx="3886200" cy="513067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2"/>
          <p:cNvSpPr txBox="1">
            <a:spLocks noGrp="1"/>
          </p:cNvSpPr>
          <p:nvPr>
            <p:ph type="body" idx="2"/>
          </p:nvPr>
        </p:nvSpPr>
        <p:spPr>
          <a:xfrm>
            <a:off x="4629150" y="1046285"/>
            <a:ext cx="3886200" cy="513067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2"/>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2"/>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2"/>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629841" y="866777"/>
            <a:ext cx="7886700" cy="82391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3200"/>
              <a:buFont typeface="Calibri"/>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3"/>
          <p:cNvSpPr txBox="1">
            <a:spLocks noGrp="1"/>
          </p:cNvSpPr>
          <p:nvPr>
            <p:ph type="body" idx="1"/>
          </p:nvPr>
        </p:nvSpPr>
        <p:spPr>
          <a:xfrm>
            <a:off x="629842" y="1681163"/>
            <a:ext cx="3868340" cy="823912"/>
          </a:xfrm>
          <a:prstGeom prst="rect">
            <a:avLst/>
          </a:prstGeom>
          <a:noFill/>
          <a:ln>
            <a:noFill/>
          </a:ln>
        </p:spPr>
        <p:txBody>
          <a:bodyPr spcFirstLastPara="1" wrap="square" lIns="91425" tIns="45700" rIns="91425" bIns="45700" anchor="b" anchorCtr="0">
            <a:normAutofit/>
          </a:bodyPr>
          <a:lstStyle>
            <a:lvl1pPr marL="457200" lvl="0" indent="-228600" algn="just">
              <a:lnSpc>
                <a:spcPct val="120000"/>
              </a:lnSpc>
              <a:spcBef>
                <a:spcPts val="0"/>
              </a:spcBef>
              <a:spcAft>
                <a:spcPts val="0"/>
              </a:spcAft>
              <a:buClr>
                <a:schemeClr val="dk1"/>
              </a:buClr>
              <a:buSzPts val="2400"/>
              <a:buNone/>
              <a:defRPr sz="2400" b="1"/>
            </a:lvl1pPr>
            <a:lvl2pPr marL="914400" lvl="1" indent="-228600" algn="just">
              <a:lnSpc>
                <a:spcPct val="120000"/>
              </a:lnSpc>
              <a:spcBef>
                <a:spcPts val="600"/>
              </a:spcBef>
              <a:spcAft>
                <a:spcPts val="0"/>
              </a:spcAft>
              <a:buClr>
                <a:schemeClr val="dk1"/>
              </a:buClr>
              <a:buSzPts val="2000"/>
              <a:buNone/>
              <a:defRPr sz="2000" b="1"/>
            </a:lvl2pPr>
            <a:lvl3pPr marL="1371600" lvl="2" indent="-228600" algn="just">
              <a:lnSpc>
                <a:spcPct val="120000"/>
              </a:lnSpc>
              <a:spcBef>
                <a:spcPts val="600"/>
              </a:spcBef>
              <a:spcAft>
                <a:spcPts val="0"/>
              </a:spcAft>
              <a:buClr>
                <a:schemeClr val="dk1"/>
              </a:buClr>
              <a:buSzPts val="1800"/>
              <a:buNone/>
              <a:defRPr sz="1800" b="1"/>
            </a:lvl3pPr>
            <a:lvl4pPr marL="1828800" lvl="3" indent="-228600" algn="just">
              <a:lnSpc>
                <a:spcPct val="120000"/>
              </a:lnSpc>
              <a:spcBef>
                <a:spcPts val="600"/>
              </a:spcBef>
              <a:spcAft>
                <a:spcPts val="0"/>
              </a:spcAft>
              <a:buClr>
                <a:schemeClr val="dk1"/>
              </a:buClr>
              <a:buSzPts val="1600"/>
              <a:buNone/>
              <a:defRPr sz="1600" b="1"/>
            </a:lvl4pPr>
            <a:lvl5pPr marL="2286000" lvl="4" indent="-228600" algn="just">
              <a:lnSpc>
                <a:spcPct val="120000"/>
              </a:lnSpc>
              <a:spcBef>
                <a:spcPts val="600"/>
              </a:spcBef>
              <a:spcAft>
                <a:spcPts val="0"/>
              </a:spcAft>
              <a:buClr>
                <a:schemeClr val="dk1"/>
              </a:buClr>
              <a:buSzPts val="1600"/>
              <a:buNone/>
              <a:defRPr sz="1600" b="1"/>
            </a:lvl5pPr>
            <a:lvl6pPr marL="2743200" lvl="5" indent="-228600" algn="l">
              <a:lnSpc>
                <a:spcPct val="90000"/>
              </a:lnSpc>
              <a:spcBef>
                <a:spcPts val="6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13"/>
          <p:cNvSpPr txBox="1">
            <a:spLocks noGrp="1"/>
          </p:cNvSpPr>
          <p:nvPr>
            <p:ph type="body" idx="2"/>
          </p:nvPr>
        </p:nvSpPr>
        <p:spPr>
          <a:xfrm>
            <a:off x="629842" y="2505075"/>
            <a:ext cx="3868340" cy="368458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13"/>
          <p:cNvSpPr txBox="1">
            <a:spLocks noGrp="1"/>
          </p:cNvSpPr>
          <p:nvPr>
            <p:ph type="body" idx="3"/>
          </p:nvPr>
        </p:nvSpPr>
        <p:spPr>
          <a:xfrm>
            <a:off x="4629150" y="1681163"/>
            <a:ext cx="3887391" cy="823912"/>
          </a:xfrm>
          <a:prstGeom prst="rect">
            <a:avLst/>
          </a:prstGeom>
          <a:noFill/>
          <a:ln>
            <a:noFill/>
          </a:ln>
        </p:spPr>
        <p:txBody>
          <a:bodyPr spcFirstLastPara="1" wrap="square" lIns="91425" tIns="45700" rIns="91425" bIns="45700" anchor="b" anchorCtr="0">
            <a:normAutofit/>
          </a:bodyPr>
          <a:lstStyle>
            <a:lvl1pPr marL="457200" lvl="0" indent="-228600" algn="just">
              <a:lnSpc>
                <a:spcPct val="120000"/>
              </a:lnSpc>
              <a:spcBef>
                <a:spcPts val="0"/>
              </a:spcBef>
              <a:spcAft>
                <a:spcPts val="0"/>
              </a:spcAft>
              <a:buClr>
                <a:schemeClr val="dk1"/>
              </a:buClr>
              <a:buSzPts val="2400"/>
              <a:buNone/>
              <a:defRPr sz="2400" b="1"/>
            </a:lvl1pPr>
            <a:lvl2pPr marL="914400" lvl="1" indent="-228600" algn="just">
              <a:lnSpc>
                <a:spcPct val="120000"/>
              </a:lnSpc>
              <a:spcBef>
                <a:spcPts val="600"/>
              </a:spcBef>
              <a:spcAft>
                <a:spcPts val="0"/>
              </a:spcAft>
              <a:buClr>
                <a:schemeClr val="dk1"/>
              </a:buClr>
              <a:buSzPts val="2000"/>
              <a:buNone/>
              <a:defRPr sz="2000" b="1"/>
            </a:lvl2pPr>
            <a:lvl3pPr marL="1371600" lvl="2" indent="-228600" algn="just">
              <a:lnSpc>
                <a:spcPct val="120000"/>
              </a:lnSpc>
              <a:spcBef>
                <a:spcPts val="600"/>
              </a:spcBef>
              <a:spcAft>
                <a:spcPts val="0"/>
              </a:spcAft>
              <a:buClr>
                <a:schemeClr val="dk1"/>
              </a:buClr>
              <a:buSzPts val="1800"/>
              <a:buNone/>
              <a:defRPr sz="1800" b="1"/>
            </a:lvl3pPr>
            <a:lvl4pPr marL="1828800" lvl="3" indent="-228600" algn="just">
              <a:lnSpc>
                <a:spcPct val="120000"/>
              </a:lnSpc>
              <a:spcBef>
                <a:spcPts val="600"/>
              </a:spcBef>
              <a:spcAft>
                <a:spcPts val="0"/>
              </a:spcAft>
              <a:buClr>
                <a:schemeClr val="dk1"/>
              </a:buClr>
              <a:buSzPts val="1600"/>
              <a:buNone/>
              <a:defRPr sz="1600" b="1"/>
            </a:lvl4pPr>
            <a:lvl5pPr marL="2286000" lvl="4" indent="-228600" algn="just">
              <a:lnSpc>
                <a:spcPct val="120000"/>
              </a:lnSpc>
              <a:spcBef>
                <a:spcPts val="600"/>
              </a:spcBef>
              <a:spcAft>
                <a:spcPts val="0"/>
              </a:spcAft>
              <a:buClr>
                <a:schemeClr val="dk1"/>
              </a:buClr>
              <a:buSzPts val="1600"/>
              <a:buNone/>
              <a:defRPr sz="1600" b="1"/>
            </a:lvl5pPr>
            <a:lvl6pPr marL="2743200" lvl="5" indent="-228600" algn="l">
              <a:lnSpc>
                <a:spcPct val="90000"/>
              </a:lnSpc>
              <a:spcBef>
                <a:spcPts val="6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13"/>
          <p:cNvSpPr txBox="1">
            <a:spLocks noGrp="1"/>
          </p:cNvSpPr>
          <p:nvPr>
            <p:ph type="body" idx="4"/>
          </p:nvPr>
        </p:nvSpPr>
        <p:spPr>
          <a:xfrm>
            <a:off x="4629150" y="2505075"/>
            <a:ext cx="3887391" cy="3684588"/>
          </a:xfrm>
          <a:prstGeom prst="rect">
            <a:avLst/>
          </a:prstGeom>
          <a:noFill/>
          <a:ln>
            <a:noFill/>
          </a:ln>
        </p:spPr>
        <p:txBody>
          <a:bodyPr spcFirstLastPara="1" wrap="square" lIns="91425" tIns="45700" rIns="91425" bIns="45700" anchor="t" anchorCtr="0">
            <a:normAutofit/>
          </a:bodyPr>
          <a:lstStyle>
            <a:lvl1pPr marL="457200" lvl="0" indent="-342900" algn="just">
              <a:lnSpc>
                <a:spcPct val="120000"/>
              </a:lnSpc>
              <a:spcBef>
                <a:spcPts val="0"/>
              </a:spcBef>
              <a:spcAft>
                <a:spcPts val="0"/>
              </a:spcAft>
              <a:buClr>
                <a:schemeClr val="dk1"/>
              </a:buClr>
              <a:buSzPts val="1800"/>
              <a:buChar char="•"/>
              <a:defRPr/>
            </a:lvl1pPr>
            <a:lvl2pPr marL="914400" lvl="1" indent="-342900" algn="just">
              <a:lnSpc>
                <a:spcPct val="120000"/>
              </a:lnSpc>
              <a:spcBef>
                <a:spcPts val="600"/>
              </a:spcBef>
              <a:spcAft>
                <a:spcPts val="0"/>
              </a:spcAft>
              <a:buClr>
                <a:schemeClr val="dk1"/>
              </a:buClr>
              <a:buSzPts val="1800"/>
              <a:buChar char="•"/>
              <a:defRPr/>
            </a:lvl2pPr>
            <a:lvl3pPr marL="1371600" lvl="2" indent="-342900" algn="just">
              <a:lnSpc>
                <a:spcPct val="120000"/>
              </a:lnSpc>
              <a:spcBef>
                <a:spcPts val="600"/>
              </a:spcBef>
              <a:spcAft>
                <a:spcPts val="0"/>
              </a:spcAft>
              <a:buClr>
                <a:schemeClr val="dk1"/>
              </a:buClr>
              <a:buSzPts val="1800"/>
              <a:buChar char="•"/>
              <a:defRPr/>
            </a:lvl3pPr>
            <a:lvl4pPr marL="1828800" lvl="3" indent="-342900" algn="just">
              <a:lnSpc>
                <a:spcPct val="120000"/>
              </a:lnSpc>
              <a:spcBef>
                <a:spcPts val="600"/>
              </a:spcBef>
              <a:spcAft>
                <a:spcPts val="0"/>
              </a:spcAft>
              <a:buClr>
                <a:schemeClr val="dk1"/>
              </a:buClr>
              <a:buSzPts val="1800"/>
              <a:buChar char="•"/>
              <a:defRPr/>
            </a:lvl4pPr>
            <a:lvl5pPr marL="2286000" lvl="4" indent="-342900" algn="just">
              <a:lnSpc>
                <a:spcPct val="120000"/>
              </a:lnSpc>
              <a:spcBef>
                <a:spcPts val="600"/>
              </a:spcBef>
              <a:spcAft>
                <a:spcPts val="0"/>
              </a:spcAft>
              <a:buClr>
                <a:schemeClr val="dk1"/>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3"/>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3"/>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3"/>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4"/>
          <p:cNvSpPr txBox="1">
            <a:spLocks noGrp="1"/>
          </p:cNvSpPr>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2F2F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4"/>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4"/>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4"/>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5"/>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5"/>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5"/>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6"/>
          <p:cNvSpPr txBox="1">
            <a:spLocks noGrp="1"/>
          </p:cNvSpPr>
          <p:nvPr>
            <p:ph type="title"/>
          </p:nvPr>
        </p:nvSpPr>
        <p:spPr>
          <a:xfrm>
            <a:off x="629841" y="987426"/>
            <a:ext cx="2949178" cy="106997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6"/>
          <p:cNvSpPr txBox="1">
            <a:spLocks noGrp="1"/>
          </p:cNvSpPr>
          <p:nvPr>
            <p:ph type="body" idx="1"/>
          </p:nvPr>
        </p:nvSpPr>
        <p:spPr>
          <a:xfrm>
            <a:off x="3887391" y="987426"/>
            <a:ext cx="4629150" cy="4873625"/>
          </a:xfrm>
          <a:prstGeom prst="rect">
            <a:avLst/>
          </a:prstGeom>
          <a:noFill/>
          <a:ln>
            <a:noFill/>
          </a:ln>
        </p:spPr>
        <p:txBody>
          <a:bodyPr spcFirstLastPara="1" wrap="square" lIns="91425" tIns="45700" rIns="91425" bIns="45700" anchor="t" anchorCtr="0">
            <a:normAutofit/>
          </a:bodyPr>
          <a:lstStyle>
            <a:lvl1pPr marL="457200" lvl="0" indent="-431800" algn="just">
              <a:lnSpc>
                <a:spcPct val="120000"/>
              </a:lnSpc>
              <a:spcBef>
                <a:spcPts val="0"/>
              </a:spcBef>
              <a:spcAft>
                <a:spcPts val="0"/>
              </a:spcAft>
              <a:buClr>
                <a:schemeClr val="dk1"/>
              </a:buClr>
              <a:buSzPts val="3200"/>
              <a:buChar char="•"/>
              <a:defRPr sz="3200"/>
            </a:lvl1pPr>
            <a:lvl2pPr marL="914400" lvl="1" indent="-406400" algn="just">
              <a:lnSpc>
                <a:spcPct val="120000"/>
              </a:lnSpc>
              <a:spcBef>
                <a:spcPts val="600"/>
              </a:spcBef>
              <a:spcAft>
                <a:spcPts val="0"/>
              </a:spcAft>
              <a:buClr>
                <a:schemeClr val="dk1"/>
              </a:buClr>
              <a:buSzPts val="2800"/>
              <a:buChar char="•"/>
              <a:defRPr sz="2800"/>
            </a:lvl2pPr>
            <a:lvl3pPr marL="1371600" lvl="2" indent="-381000" algn="just">
              <a:lnSpc>
                <a:spcPct val="120000"/>
              </a:lnSpc>
              <a:spcBef>
                <a:spcPts val="600"/>
              </a:spcBef>
              <a:spcAft>
                <a:spcPts val="0"/>
              </a:spcAft>
              <a:buClr>
                <a:schemeClr val="dk1"/>
              </a:buClr>
              <a:buSzPts val="2400"/>
              <a:buChar char="•"/>
              <a:defRPr sz="2400"/>
            </a:lvl3pPr>
            <a:lvl4pPr marL="1828800" lvl="3" indent="-355600" algn="just">
              <a:lnSpc>
                <a:spcPct val="120000"/>
              </a:lnSpc>
              <a:spcBef>
                <a:spcPts val="600"/>
              </a:spcBef>
              <a:spcAft>
                <a:spcPts val="0"/>
              </a:spcAft>
              <a:buClr>
                <a:schemeClr val="dk1"/>
              </a:buClr>
              <a:buSzPts val="2000"/>
              <a:buChar char="•"/>
              <a:defRPr sz="2000"/>
            </a:lvl4pPr>
            <a:lvl5pPr marL="2286000" lvl="4" indent="-355600" algn="just">
              <a:lnSpc>
                <a:spcPct val="120000"/>
              </a:lnSpc>
              <a:spcBef>
                <a:spcPts val="600"/>
              </a:spcBef>
              <a:spcAft>
                <a:spcPts val="0"/>
              </a:spcAft>
              <a:buClr>
                <a:schemeClr val="dk1"/>
              </a:buClr>
              <a:buSzPts val="2000"/>
              <a:buChar char="•"/>
              <a:defRPr sz="2000"/>
            </a:lvl5pPr>
            <a:lvl6pPr marL="2743200" lvl="5" indent="-355600" algn="l">
              <a:lnSpc>
                <a:spcPct val="90000"/>
              </a:lnSpc>
              <a:spcBef>
                <a:spcPts val="6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6"/>
          <p:cNvSpPr txBox="1">
            <a:spLocks noGrp="1"/>
          </p:cNvSpPr>
          <p:nvPr>
            <p:ph type="body" idx="2"/>
          </p:nvPr>
        </p:nvSpPr>
        <p:spPr>
          <a:xfrm>
            <a:off x="629841" y="2057400"/>
            <a:ext cx="2949178" cy="3811588"/>
          </a:xfrm>
          <a:prstGeom prst="rect">
            <a:avLst/>
          </a:prstGeom>
          <a:noFill/>
          <a:ln>
            <a:noFill/>
          </a:ln>
        </p:spPr>
        <p:txBody>
          <a:bodyPr spcFirstLastPara="1" wrap="square" lIns="91425" tIns="45700" rIns="91425" bIns="45700" anchor="t" anchorCtr="0">
            <a:normAutofit/>
          </a:bodyPr>
          <a:lstStyle>
            <a:lvl1pPr marL="457200" lvl="0" indent="-228600" algn="just">
              <a:lnSpc>
                <a:spcPct val="120000"/>
              </a:lnSpc>
              <a:spcBef>
                <a:spcPts val="0"/>
              </a:spcBef>
              <a:spcAft>
                <a:spcPts val="0"/>
              </a:spcAft>
              <a:buClr>
                <a:schemeClr val="dk1"/>
              </a:buClr>
              <a:buSzPts val="1600"/>
              <a:buNone/>
              <a:defRPr sz="1600"/>
            </a:lvl1pPr>
            <a:lvl2pPr marL="914400" lvl="1" indent="-228600" algn="just">
              <a:lnSpc>
                <a:spcPct val="120000"/>
              </a:lnSpc>
              <a:spcBef>
                <a:spcPts val="600"/>
              </a:spcBef>
              <a:spcAft>
                <a:spcPts val="0"/>
              </a:spcAft>
              <a:buClr>
                <a:schemeClr val="dk1"/>
              </a:buClr>
              <a:buSzPts val="1400"/>
              <a:buNone/>
              <a:defRPr sz="1400"/>
            </a:lvl2pPr>
            <a:lvl3pPr marL="1371600" lvl="2" indent="-228600" algn="just">
              <a:lnSpc>
                <a:spcPct val="120000"/>
              </a:lnSpc>
              <a:spcBef>
                <a:spcPts val="600"/>
              </a:spcBef>
              <a:spcAft>
                <a:spcPts val="0"/>
              </a:spcAft>
              <a:buClr>
                <a:schemeClr val="dk1"/>
              </a:buClr>
              <a:buSzPts val="1200"/>
              <a:buNone/>
              <a:defRPr sz="1200"/>
            </a:lvl3pPr>
            <a:lvl4pPr marL="1828800" lvl="3" indent="-228600" algn="just">
              <a:lnSpc>
                <a:spcPct val="120000"/>
              </a:lnSpc>
              <a:spcBef>
                <a:spcPts val="600"/>
              </a:spcBef>
              <a:spcAft>
                <a:spcPts val="0"/>
              </a:spcAft>
              <a:buClr>
                <a:schemeClr val="dk1"/>
              </a:buClr>
              <a:buSzPts val="1000"/>
              <a:buNone/>
              <a:defRPr sz="1000"/>
            </a:lvl4pPr>
            <a:lvl5pPr marL="2286000" lvl="4" indent="-228600" algn="just">
              <a:lnSpc>
                <a:spcPct val="120000"/>
              </a:lnSpc>
              <a:spcBef>
                <a:spcPts val="600"/>
              </a:spcBef>
              <a:spcAft>
                <a:spcPts val="0"/>
              </a:spcAft>
              <a:buClr>
                <a:schemeClr val="dk1"/>
              </a:buClr>
              <a:buSzPts val="1000"/>
              <a:buNone/>
              <a:defRPr sz="1000"/>
            </a:lvl5pPr>
            <a:lvl6pPr marL="2743200" lvl="5" indent="-228600" algn="l">
              <a:lnSpc>
                <a:spcPct val="90000"/>
              </a:lnSpc>
              <a:spcBef>
                <a:spcPts val="6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6"/>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6"/>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307732" y="1"/>
            <a:ext cx="7605346" cy="580292"/>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F2F2F2"/>
              </a:buClr>
              <a:buSzPts val="3200"/>
              <a:buFont typeface="Calibri"/>
              <a:buNone/>
              <a:defRPr sz="3200" b="1" i="0" u="none" strike="noStrike" cap="none">
                <a:solidFill>
                  <a:srgbClr val="F2F2F2"/>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7"/>
          <p:cNvSpPr txBox="1">
            <a:spLocks noGrp="1"/>
          </p:cNvSpPr>
          <p:nvPr>
            <p:ph type="body" idx="1"/>
          </p:nvPr>
        </p:nvSpPr>
        <p:spPr>
          <a:xfrm>
            <a:off x="307732" y="879230"/>
            <a:ext cx="8563706" cy="5512777"/>
          </a:xfrm>
          <a:prstGeom prst="rect">
            <a:avLst/>
          </a:prstGeom>
          <a:noFill/>
          <a:ln>
            <a:noFill/>
          </a:ln>
        </p:spPr>
        <p:txBody>
          <a:bodyPr spcFirstLastPara="1" wrap="square" lIns="91425" tIns="45700" rIns="91425" bIns="45700" anchor="t" anchorCtr="0">
            <a:normAutofit/>
          </a:bodyPr>
          <a:lstStyle>
            <a:lvl1pPr marL="457200" marR="0" lvl="0" indent="-406400" algn="just" rtl="0">
              <a:lnSpc>
                <a:spcPct val="120000"/>
              </a:lnSpc>
              <a:spcBef>
                <a:spcPts val="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just" rtl="0">
              <a:lnSpc>
                <a:spcPct val="120000"/>
              </a:lnSpc>
              <a:spcBef>
                <a:spcPts val="6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just" rtl="0">
              <a:lnSpc>
                <a:spcPct val="120000"/>
              </a:lnSpc>
              <a:spcBef>
                <a:spcPts val="6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just"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just" rtl="0">
              <a:lnSpc>
                <a:spcPct val="120000"/>
              </a:lnSpc>
              <a:spcBef>
                <a:spcPts val="6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7"/>
          <p:cNvSpPr txBox="1">
            <a:spLocks noGrp="1"/>
          </p:cNvSpPr>
          <p:nvPr>
            <p:ph type="dt" idx="10"/>
          </p:nvPr>
        </p:nvSpPr>
        <p:spPr>
          <a:xfrm>
            <a:off x="7051429" y="6567854"/>
            <a:ext cx="1301263" cy="290146"/>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F2F2F2"/>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7"/>
          <p:cNvSpPr txBox="1">
            <a:spLocks noGrp="1"/>
          </p:cNvSpPr>
          <p:nvPr>
            <p:ph type="ftr" idx="11"/>
          </p:nvPr>
        </p:nvSpPr>
        <p:spPr>
          <a:xfrm>
            <a:off x="307731" y="6567855"/>
            <a:ext cx="6743697" cy="29014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1F3864"/>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7"/>
          <p:cNvSpPr txBox="1">
            <a:spLocks noGrp="1"/>
          </p:cNvSpPr>
          <p:nvPr>
            <p:ph type="sldNum" idx="12"/>
          </p:nvPr>
        </p:nvSpPr>
        <p:spPr>
          <a:xfrm>
            <a:off x="8352692" y="6567854"/>
            <a:ext cx="518746" cy="25967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viblo.asia/p/cau-truc-du-lieu-va-giai-thuat-search-924lJYzWZP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github.com/pqhuy87it/MonthlyReport/tree/master/SearchAlgorithms"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
          <p:cNvSpPr txBox="1">
            <a:spLocks noGrp="1"/>
          </p:cNvSpPr>
          <p:nvPr>
            <p:ph type="ctrTitle"/>
          </p:nvPr>
        </p:nvSpPr>
        <p:spPr>
          <a:xfrm>
            <a:off x="0" y="3024553"/>
            <a:ext cx="6011857" cy="1283677"/>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FEE599"/>
              </a:buClr>
              <a:buSzPts val="3600"/>
              <a:buFont typeface="Calibri"/>
              <a:buNone/>
            </a:pPr>
            <a:r>
              <a:rPr lang="en-US" sz="3600" dirty="0"/>
              <a:t>BIỂU ĐỒ CA SỬ DỤNG</a:t>
            </a:r>
            <a:br>
              <a:rPr lang="en-US" sz="3600" dirty="0"/>
            </a:br>
            <a:r>
              <a:rPr lang="en-US" sz="3600" dirty="0" err="1"/>
              <a:t>Phân</a:t>
            </a:r>
            <a:r>
              <a:rPr lang="en-US" sz="3600" dirty="0"/>
              <a:t> </a:t>
            </a:r>
            <a:r>
              <a:rPr lang="en-US" sz="3600" dirty="0" err="1"/>
              <a:t>tích</a:t>
            </a:r>
            <a:r>
              <a:rPr lang="en-US" sz="3600" dirty="0"/>
              <a:t> </a:t>
            </a:r>
            <a:r>
              <a:rPr lang="en-US" sz="3600" dirty="0" err="1"/>
              <a:t>thiết</a:t>
            </a:r>
            <a:r>
              <a:rPr lang="en-US" sz="3600" dirty="0"/>
              <a:t> </a:t>
            </a:r>
            <a:r>
              <a:rPr lang="en-US" sz="3600" dirty="0" err="1"/>
              <a:t>kế</a:t>
            </a:r>
            <a:r>
              <a:rPr lang="en-US" sz="3600" dirty="0"/>
              <a:t> h</a:t>
            </a:r>
            <a:r>
              <a:rPr lang="vi-VN" sz="3600" dirty="0"/>
              <a:t>ư</a:t>
            </a:r>
            <a:r>
              <a:rPr lang="en-US" sz="3600" dirty="0" err="1"/>
              <a:t>ớng</a:t>
            </a:r>
            <a:r>
              <a:rPr lang="en-US" sz="3600" dirty="0"/>
              <a:t> </a:t>
            </a:r>
            <a:r>
              <a:rPr lang="en-US" sz="3600" dirty="0" err="1"/>
              <a:t>đối</a:t>
            </a:r>
            <a:r>
              <a:rPr lang="en-US" sz="3600" dirty="0"/>
              <a:t> t</a:t>
            </a:r>
            <a:r>
              <a:rPr lang="vi-VN" sz="3600" dirty="0"/>
              <a:t>ư</a:t>
            </a:r>
            <a:r>
              <a:rPr lang="en-US" sz="3600" dirty="0" err="1"/>
              <a:t>ợng</a:t>
            </a:r>
            <a:r>
              <a:rPr lang="en-US" sz="3600" dirty="0"/>
              <a:t> </a:t>
            </a:r>
            <a:r>
              <a:rPr lang="en-US" sz="3600" dirty="0" err="1"/>
              <a:t>với</a:t>
            </a:r>
            <a:r>
              <a:rPr lang="en-US" sz="3600" dirty="0"/>
              <a:t> UML</a:t>
            </a:r>
            <a:endParaRPr sz="3600" dirty="0">
              <a:solidFill>
                <a:srgbClr val="FFFF00"/>
              </a:solidFill>
            </a:endParaRPr>
          </a:p>
        </p:txBody>
      </p:sp>
      <p:sp>
        <p:nvSpPr>
          <p:cNvPr id="89" name="Google Shape;89;p1"/>
          <p:cNvSpPr txBox="1">
            <a:spLocks noGrp="1"/>
          </p:cNvSpPr>
          <p:nvPr>
            <p:ph type="subTitle" idx="1"/>
          </p:nvPr>
        </p:nvSpPr>
        <p:spPr>
          <a:xfrm>
            <a:off x="369278" y="4450080"/>
            <a:ext cx="4848765" cy="1185790"/>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lnSpc>
                <a:spcPct val="120000"/>
              </a:lnSpc>
              <a:spcBef>
                <a:spcPts val="0"/>
              </a:spcBef>
              <a:spcAft>
                <a:spcPts val="0"/>
              </a:spcAft>
              <a:buClr>
                <a:srgbClr val="F2F2F2"/>
              </a:buClr>
              <a:buSzPts val="2000"/>
              <a:buNone/>
            </a:pPr>
            <a:r>
              <a:rPr lang="en-US" sz="2000" dirty="0" err="1"/>
              <a:t>Giảng</a:t>
            </a:r>
            <a:r>
              <a:rPr lang="en-US" sz="2000" dirty="0"/>
              <a:t> </a:t>
            </a:r>
            <a:r>
              <a:rPr lang="en-US" sz="2000" dirty="0" err="1"/>
              <a:t>viên</a:t>
            </a:r>
            <a:r>
              <a:rPr lang="en-US" sz="2000" dirty="0"/>
              <a:t>: </a:t>
            </a:r>
            <a:r>
              <a:rPr lang="en-US" sz="2000" dirty="0" err="1"/>
              <a:t>TS.Đào</a:t>
            </a:r>
            <a:r>
              <a:rPr lang="en-US" sz="2000" dirty="0"/>
              <a:t> Anh </a:t>
            </a:r>
            <a:r>
              <a:rPr lang="en-US" sz="2000" dirty="0" err="1"/>
              <a:t>Hiển</a:t>
            </a:r>
            <a:endParaRPr sz="2000" dirty="0"/>
          </a:p>
          <a:p>
            <a:pPr marL="0" lvl="0" indent="0" algn="ctr" rtl="0">
              <a:lnSpc>
                <a:spcPct val="120000"/>
              </a:lnSpc>
              <a:spcBef>
                <a:spcPts val="600"/>
              </a:spcBef>
              <a:spcAft>
                <a:spcPts val="0"/>
              </a:spcAft>
              <a:buClr>
                <a:srgbClr val="F2F2F2"/>
              </a:buClr>
              <a:buSzPts val="2000"/>
              <a:buNone/>
            </a:pPr>
            <a:r>
              <a:rPr lang="en-US" sz="2000" dirty="0"/>
              <a:t>SV </a:t>
            </a:r>
            <a:r>
              <a:rPr lang="en-US" sz="2000" dirty="0" err="1"/>
              <a:t>thực</a:t>
            </a:r>
            <a:r>
              <a:rPr lang="en-US" sz="2000" dirty="0"/>
              <a:t> </a:t>
            </a:r>
            <a:r>
              <a:rPr lang="en-US" sz="2000" dirty="0" err="1"/>
              <a:t>hiện</a:t>
            </a:r>
            <a:r>
              <a:rPr lang="en-US" sz="2000" dirty="0"/>
              <a:t>: </a:t>
            </a:r>
            <a:r>
              <a:rPr lang="en-US" sz="2000" dirty="0" err="1"/>
              <a:t>Nguyễn</a:t>
            </a:r>
            <a:r>
              <a:rPr lang="en-US" sz="2000" dirty="0"/>
              <a:t> Minh </a:t>
            </a:r>
            <a:r>
              <a:rPr lang="en-US" sz="2000" dirty="0" err="1"/>
              <a:t>Hiền</a:t>
            </a:r>
            <a:r>
              <a:rPr lang="en-US" sz="2000" dirty="0"/>
              <a:t>, Lê </a:t>
            </a:r>
            <a:r>
              <a:rPr lang="en-US" sz="2000" dirty="0" err="1"/>
              <a:t>Thị</a:t>
            </a:r>
            <a:r>
              <a:rPr lang="en-US" sz="2000" dirty="0"/>
              <a:t> </a:t>
            </a:r>
            <a:r>
              <a:rPr lang="en-US" sz="2000" dirty="0" err="1"/>
              <a:t>Ánh</a:t>
            </a:r>
            <a:r>
              <a:rPr lang="en-US" sz="2000" dirty="0"/>
              <a:t>, </a:t>
            </a:r>
            <a:r>
              <a:rPr lang="en-US" sz="2000" dirty="0" err="1"/>
              <a:t>Trần</a:t>
            </a:r>
            <a:r>
              <a:rPr lang="en-US" sz="2000" dirty="0"/>
              <a:t> Thu </a:t>
            </a:r>
            <a:r>
              <a:rPr lang="en-US" sz="2000" dirty="0" err="1"/>
              <a:t>Hà</a:t>
            </a:r>
            <a:endParaRPr dirty="0"/>
          </a:p>
        </p:txBody>
      </p:sp>
      <p:sp>
        <p:nvSpPr>
          <p:cNvPr id="90" name="Google Shape;90;p1"/>
          <p:cNvSpPr txBox="1">
            <a:spLocks noGrp="1"/>
          </p:cNvSpPr>
          <p:nvPr>
            <p:ph type="body" idx="2"/>
          </p:nvPr>
        </p:nvSpPr>
        <p:spPr>
          <a:xfrm>
            <a:off x="369278" y="5794132"/>
            <a:ext cx="4848765" cy="918552"/>
          </a:xfrm>
          <a:prstGeom prst="rect">
            <a:avLst/>
          </a:prstGeom>
          <a:noFill/>
          <a:ln>
            <a:noFill/>
          </a:ln>
        </p:spPr>
        <p:txBody>
          <a:bodyPr spcFirstLastPara="1" wrap="square" lIns="91425" tIns="45700" rIns="91425" bIns="45700" anchor="t" anchorCtr="0">
            <a:normAutofit/>
          </a:bodyPr>
          <a:lstStyle/>
          <a:p>
            <a:pPr marL="0" lvl="0" indent="0" algn="ctr" rtl="0">
              <a:lnSpc>
                <a:spcPct val="120000"/>
              </a:lnSpc>
              <a:spcBef>
                <a:spcPts val="0"/>
              </a:spcBef>
              <a:spcAft>
                <a:spcPts val="0"/>
              </a:spcAft>
              <a:buClr>
                <a:srgbClr val="2F5496"/>
              </a:buClr>
              <a:buSzPts val="2000"/>
              <a:buNone/>
            </a:pPr>
            <a:r>
              <a:rPr lang="en-US" b="1">
                <a:solidFill>
                  <a:srgbClr val="2F5496"/>
                </a:solidFill>
                <a:latin typeface="Arial"/>
                <a:ea typeface="Arial"/>
                <a:cs typeface="Arial"/>
                <a:sym typeface="Arial"/>
              </a:rPr>
              <a:t>KHOA CNTT</a:t>
            </a:r>
            <a:endParaRPr/>
          </a:p>
          <a:p>
            <a:pPr marL="0" lvl="0" indent="0" algn="ctr" rtl="0">
              <a:lnSpc>
                <a:spcPct val="120000"/>
              </a:lnSpc>
              <a:spcBef>
                <a:spcPts val="600"/>
              </a:spcBef>
              <a:spcAft>
                <a:spcPts val="0"/>
              </a:spcAft>
              <a:buClr>
                <a:srgbClr val="2F5496"/>
              </a:buClr>
              <a:buSzPts val="2000"/>
              <a:buNone/>
            </a:pPr>
            <a:r>
              <a:rPr lang="en-US" b="1">
                <a:solidFill>
                  <a:srgbClr val="2F5496"/>
                </a:solidFill>
                <a:latin typeface="Arial"/>
                <a:ea typeface="Arial"/>
                <a:cs typeface="Arial"/>
                <a:sym typeface="Arial"/>
              </a:rPr>
              <a:t>TRƯỜNG ĐẠI HỌC SPKT HƯNG YÊN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55DAE-BD5C-4A55-8025-75D2C7C7A9FE}"/>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8C8E4A19-149C-474C-B372-724710A41EDB}"/>
              </a:ext>
            </a:extLst>
          </p:cNvPr>
          <p:cNvSpPr>
            <a:spLocks noGrp="1"/>
          </p:cNvSpPr>
          <p:nvPr>
            <p:ph type="body" idx="1"/>
          </p:nvPr>
        </p:nvSpPr>
        <p:spPr/>
        <p:txBody>
          <a:bodyPr/>
          <a:lstStyle/>
          <a:p>
            <a:pPr>
              <a:buFont typeface="Wingdings" panose="05000000000000000000" pitchFamily="2" charset="2"/>
              <a:buChar char="q"/>
            </a:pPr>
            <a:r>
              <a:rPr lang="en-US" b="1" i="1" u="sng" dirty="0" err="1"/>
              <a:t>Biên</a:t>
            </a:r>
            <a:r>
              <a:rPr lang="en-US" b="1" i="1" u="sng" dirty="0"/>
              <a:t> </a:t>
            </a:r>
            <a:r>
              <a:rPr lang="en-US" b="1" i="1" u="sng" dirty="0" err="1"/>
              <a:t>hệ</a:t>
            </a:r>
            <a:r>
              <a:rPr lang="en-US" b="1" i="1" u="sng" dirty="0"/>
              <a:t> </a:t>
            </a:r>
            <a:r>
              <a:rPr lang="en-US" b="1" i="1" u="sng" dirty="0" err="1"/>
              <a:t>thống</a:t>
            </a:r>
            <a:endParaRPr lang="en-US" b="1" i="1" u="sng" dirty="0"/>
          </a:p>
          <a:p>
            <a:pPr>
              <a:buFontTx/>
              <a:buChar char="-"/>
            </a:pPr>
            <a:r>
              <a:rPr lang="en-US" dirty="0" err="1"/>
              <a:t>Thể</a:t>
            </a:r>
            <a:r>
              <a:rPr lang="en-US" dirty="0"/>
              <a:t> </a:t>
            </a:r>
            <a:r>
              <a:rPr lang="en-US" dirty="0" err="1"/>
              <a:t>hiện</a:t>
            </a:r>
            <a:r>
              <a:rPr lang="en-US" dirty="0"/>
              <a:t> </a:t>
            </a:r>
            <a:r>
              <a:rPr lang="en-US" dirty="0" err="1"/>
              <a:t>ranh</a:t>
            </a:r>
            <a:r>
              <a:rPr lang="en-US" dirty="0"/>
              <a:t> </a:t>
            </a:r>
            <a:r>
              <a:rPr lang="en-US" dirty="0" err="1"/>
              <a:t>giới</a:t>
            </a:r>
            <a:r>
              <a:rPr lang="en-US" dirty="0"/>
              <a:t> </a:t>
            </a:r>
            <a:r>
              <a:rPr lang="en-US" dirty="0" err="1"/>
              <a:t>của</a:t>
            </a:r>
            <a:r>
              <a:rPr lang="en-US" dirty="0"/>
              <a:t> </a:t>
            </a:r>
            <a:r>
              <a:rPr lang="en-US" dirty="0" err="1"/>
              <a:t>hệ</a:t>
            </a:r>
            <a:r>
              <a:rPr lang="en-US" dirty="0"/>
              <a:t> </a:t>
            </a:r>
            <a:r>
              <a:rPr lang="en-US" dirty="0" err="1"/>
              <a:t>thống</a:t>
            </a:r>
            <a:r>
              <a:rPr lang="en-US" dirty="0"/>
              <a:t> </a:t>
            </a:r>
            <a:r>
              <a:rPr lang="en-US" dirty="0" err="1"/>
              <a:t>cần</a:t>
            </a:r>
            <a:r>
              <a:rPr lang="en-US" dirty="0"/>
              <a:t> </a:t>
            </a:r>
            <a:r>
              <a:rPr lang="en-US" dirty="0" err="1"/>
              <a:t>phát</a:t>
            </a:r>
            <a:r>
              <a:rPr lang="en-US" dirty="0"/>
              <a:t> </a:t>
            </a:r>
            <a:r>
              <a:rPr lang="en-US" dirty="0" err="1"/>
              <a:t>triển</a:t>
            </a:r>
            <a:r>
              <a:rPr lang="en-US" dirty="0"/>
              <a:t> </a:t>
            </a:r>
            <a:r>
              <a:rPr lang="en-US" dirty="0" err="1"/>
              <a:t>với</a:t>
            </a:r>
            <a:r>
              <a:rPr lang="en-US" dirty="0"/>
              <a:t> </a:t>
            </a:r>
            <a:r>
              <a:rPr lang="en-US" dirty="0" err="1"/>
              <a:t>các</a:t>
            </a:r>
            <a:r>
              <a:rPr lang="en-US" dirty="0"/>
              <a:t> actor.</a:t>
            </a:r>
          </a:p>
          <a:p>
            <a:pPr>
              <a:buFontTx/>
              <a:buChar char="-"/>
            </a:pPr>
            <a:r>
              <a:rPr lang="vi-VN" dirty="0"/>
              <a:t>Biên hệ thống có thể là toàn bộ hệ thống được định nghĩa trong tài liệu yêu cầu. Nếu hệ thống lớn thì các phân hệ là các biên hệ thống</a:t>
            </a:r>
            <a:endParaRPr lang="en-US" dirty="0"/>
          </a:p>
        </p:txBody>
      </p:sp>
    </p:spTree>
    <p:extLst>
      <p:ext uri="{BB962C8B-B14F-4D97-AF65-F5344CB8AC3E}">
        <p14:creationId xmlns:p14="http://schemas.microsoft.com/office/powerpoint/2010/main" val="525570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95B60-48C6-4F01-A08F-533FC7622445}"/>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43E4F237-9968-496E-9496-56500A3FC989}"/>
              </a:ext>
            </a:extLst>
          </p:cNvPr>
          <p:cNvSpPr>
            <a:spLocks noGrp="1"/>
          </p:cNvSpPr>
          <p:nvPr>
            <p:ph type="body" idx="1"/>
          </p:nvPr>
        </p:nvSpPr>
        <p:spPr/>
        <p:txBody>
          <a:bodyPr/>
          <a:lstStyle/>
          <a:p>
            <a:pPr>
              <a:buFont typeface="Wingdings" panose="05000000000000000000" pitchFamily="2" charset="2"/>
              <a:buChar char="q"/>
            </a:pPr>
            <a:r>
              <a:rPr lang="en-US" dirty="0" err="1"/>
              <a:t>Mối</a:t>
            </a:r>
            <a:r>
              <a:rPr lang="en-US" dirty="0"/>
              <a:t> </a:t>
            </a:r>
            <a:r>
              <a:rPr lang="en-US" dirty="0" err="1"/>
              <a:t>quan</a:t>
            </a:r>
            <a:r>
              <a:rPr lang="en-US" dirty="0"/>
              <a:t> </a:t>
            </a:r>
            <a:r>
              <a:rPr lang="en-US" dirty="0" err="1"/>
              <a:t>hệ</a:t>
            </a:r>
            <a:endParaRPr lang="en-US" dirty="0"/>
          </a:p>
          <a:p>
            <a:pPr marL="114300" indent="0">
              <a:buNone/>
            </a:pPr>
            <a:endParaRPr lang="en-US" dirty="0"/>
          </a:p>
        </p:txBody>
      </p:sp>
      <p:pic>
        <p:nvPicPr>
          <p:cNvPr id="8" name="Picture 7">
            <a:extLst>
              <a:ext uri="{FF2B5EF4-FFF2-40B4-BE49-F238E27FC236}">
                <a16:creationId xmlns:a16="http://schemas.microsoft.com/office/drawing/2014/main" id="{16030FDB-3121-492D-84DD-5D0728EDD360}"/>
              </a:ext>
            </a:extLst>
          </p:cNvPr>
          <p:cNvPicPr>
            <a:picLocks noChangeAspect="1"/>
          </p:cNvPicPr>
          <p:nvPr/>
        </p:nvPicPr>
        <p:blipFill>
          <a:blip r:embed="rId2"/>
          <a:stretch>
            <a:fillRect/>
          </a:stretch>
        </p:blipFill>
        <p:spPr>
          <a:xfrm>
            <a:off x="819341" y="1595374"/>
            <a:ext cx="7513954" cy="4635744"/>
          </a:xfrm>
          <a:prstGeom prst="rect">
            <a:avLst/>
          </a:prstGeom>
        </p:spPr>
      </p:pic>
    </p:spTree>
    <p:extLst>
      <p:ext uri="{BB962C8B-B14F-4D97-AF65-F5344CB8AC3E}">
        <p14:creationId xmlns:p14="http://schemas.microsoft.com/office/powerpoint/2010/main" val="461677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0EACF-5B41-4EAC-B109-4A0E229C72B9}"/>
              </a:ext>
            </a:extLst>
          </p:cNvPr>
          <p:cNvSpPr>
            <a:spLocks noGrp="1"/>
          </p:cNvSpPr>
          <p:nvPr>
            <p:ph type="title"/>
          </p:nvPr>
        </p:nvSpPr>
        <p:spPr/>
        <p:txBody>
          <a:bodyPr/>
          <a:lstStyle/>
          <a:p>
            <a:r>
              <a:rPr lang="en-US" dirty="0" err="1"/>
              <a:t>Nội</a:t>
            </a:r>
            <a:r>
              <a:rPr lang="en-US" dirty="0"/>
              <a:t> dung</a:t>
            </a:r>
          </a:p>
        </p:txBody>
      </p:sp>
      <p:sp>
        <p:nvSpPr>
          <p:cNvPr id="5" name="Google Shape;160;p3">
            <a:extLst>
              <a:ext uri="{FF2B5EF4-FFF2-40B4-BE49-F238E27FC236}">
                <a16:creationId xmlns:a16="http://schemas.microsoft.com/office/drawing/2014/main" id="{8A27A72E-21CB-41E5-9508-4ED75CFB27B1}"/>
              </a:ext>
            </a:extLst>
          </p:cNvPr>
          <p:cNvSpPr/>
          <p:nvPr/>
        </p:nvSpPr>
        <p:spPr>
          <a:xfrm>
            <a:off x="2884185" y="3954632"/>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tx1"/>
                </a:solidFill>
              </a:rPr>
              <a:t>Các</a:t>
            </a:r>
            <a:r>
              <a:rPr lang="en-US" sz="1800" b="1" dirty="0">
                <a:solidFill>
                  <a:schemeClr val="tx1"/>
                </a:solidFill>
              </a:rPr>
              <a:t> b</a:t>
            </a:r>
            <a:r>
              <a:rPr lang="vi-VN" sz="1800" b="1" dirty="0">
                <a:solidFill>
                  <a:schemeClr val="tx1"/>
                </a:solidFill>
              </a:rPr>
              <a:t>ư</a:t>
            </a:r>
            <a:r>
              <a:rPr lang="en-US" sz="1800" b="1" dirty="0" err="1">
                <a:solidFill>
                  <a:schemeClr val="tx1"/>
                </a:solidFill>
              </a:rPr>
              <a:t>ớc</a:t>
            </a:r>
            <a:r>
              <a:rPr lang="en-US" sz="1800" b="1" dirty="0">
                <a:solidFill>
                  <a:schemeClr val="tx1"/>
                </a:solidFill>
              </a:rPr>
              <a:t> </a:t>
            </a:r>
            <a:r>
              <a:rPr lang="en-US" sz="1800" b="1" dirty="0" err="1">
                <a:solidFill>
                  <a:schemeClr val="tx1"/>
                </a:solidFill>
              </a:rPr>
              <a:t>xây</a:t>
            </a:r>
            <a:r>
              <a:rPr lang="en-US" sz="1800" b="1" dirty="0">
                <a:solidFill>
                  <a:schemeClr val="tx1"/>
                </a:solidFill>
              </a:rPr>
              <a:t> </a:t>
            </a:r>
            <a:r>
              <a:rPr lang="en-US" sz="1800" b="1" dirty="0" err="1">
                <a:solidFill>
                  <a:schemeClr val="tx1"/>
                </a:solidFill>
              </a:rPr>
              <a:t>dựng</a:t>
            </a:r>
            <a:r>
              <a:rPr lang="en-US" sz="1800" b="1" dirty="0">
                <a:solidFill>
                  <a:schemeClr val="tx1"/>
                </a:solidFill>
              </a:rPr>
              <a:t> </a:t>
            </a:r>
            <a:r>
              <a:rPr lang="en-US" sz="1800" b="1" dirty="0" err="1">
                <a:solidFill>
                  <a:schemeClr val="tx1"/>
                </a:solidFill>
              </a:rPr>
              <a:t>biểu</a:t>
            </a:r>
            <a:r>
              <a:rPr lang="en-US" sz="1800" b="1" dirty="0">
                <a:solidFill>
                  <a:schemeClr val="tx1"/>
                </a:solidFill>
              </a:rPr>
              <a:t> </a:t>
            </a:r>
            <a:r>
              <a:rPr lang="en-US" sz="1800" b="1" dirty="0" err="1">
                <a:solidFill>
                  <a:schemeClr val="tx1"/>
                </a:solidFill>
              </a:rPr>
              <a:t>đồ</a:t>
            </a:r>
            <a:r>
              <a:rPr lang="en-US" sz="1800" b="1" dirty="0">
                <a:solidFill>
                  <a:schemeClr val="tx1"/>
                </a:solidFill>
              </a:rPr>
              <a:t> ca </a:t>
            </a:r>
            <a:r>
              <a:rPr lang="en-US" sz="1800" b="1" dirty="0" err="1">
                <a:solidFill>
                  <a:schemeClr val="tx1"/>
                </a:solidFill>
              </a:rPr>
              <a:t>sử</a:t>
            </a:r>
            <a:r>
              <a:rPr lang="en-US" sz="1800" b="1" dirty="0">
                <a:solidFill>
                  <a:schemeClr val="tx1"/>
                </a:solidFill>
              </a:rPr>
              <a:t> </a:t>
            </a:r>
            <a:r>
              <a:rPr lang="en-US" sz="1800" b="1" dirty="0" err="1">
                <a:solidFill>
                  <a:schemeClr val="tx1"/>
                </a:solidFill>
              </a:rPr>
              <a:t>dụng</a:t>
            </a:r>
            <a:endParaRPr dirty="0">
              <a:solidFill>
                <a:schemeClr val="tx1"/>
              </a:solidFill>
            </a:endParaRPr>
          </a:p>
        </p:txBody>
      </p:sp>
      <p:sp>
        <p:nvSpPr>
          <p:cNvPr id="6" name="Google Shape;161;p3">
            <a:extLst>
              <a:ext uri="{FF2B5EF4-FFF2-40B4-BE49-F238E27FC236}">
                <a16:creationId xmlns:a16="http://schemas.microsoft.com/office/drawing/2014/main" id="{6A442AFE-A857-4B15-AD91-CE89C9E14C0F}"/>
              </a:ext>
            </a:extLst>
          </p:cNvPr>
          <p:cNvSpPr/>
          <p:nvPr/>
        </p:nvSpPr>
        <p:spPr>
          <a:xfrm>
            <a:off x="2823719" y="240208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75000"/>
                  </a:schemeClr>
                </a:solidFill>
              </a:rPr>
              <a:t>Các</a:t>
            </a:r>
            <a:r>
              <a:rPr lang="en-US" sz="1800" b="1" dirty="0">
                <a:solidFill>
                  <a:schemeClr val="bg1">
                    <a:lumMod val="75000"/>
                  </a:schemeClr>
                </a:solidFill>
              </a:rPr>
              <a:t> </a:t>
            </a:r>
            <a:r>
              <a:rPr lang="en-US" sz="1800" b="1" dirty="0" err="1">
                <a:solidFill>
                  <a:schemeClr val="bg1">
                    <a:lumMod val="75000"/>
                  </a:schemeClr>
                </a:solidFill>
              </a:rPr>
              <a:t>ký</a:t>
            </a:r>
            <a:r>
              <a:rPr lang="en-US" sz="1800" b="1" dirty="0">
                <a:solidFill>
                  <a:schemeClr val="bg1">
                    <a:lumMod val="75000"/>
                  </a:schemeClr>
                </a:solidFill>
              </a:rPr>
              <a:t> </a:t>
            </a:r>
            <a:r>
              <a:rPr lang="en-US" sz="1800" b="1" dirty="0" err="1">
                <a:solidFill>
                  <a:schemeClr val="bg1">
                    <a:lumMod val="75000"/>
                  </a:schemeClr>
                </a:solidFill>
              </a:rPr>
              <a:t>pháp</a:t>
            </a:r>
            <a:r>
              <a:rPr lang="en-US" sz="1800" b="1" dirty="0">
                <a:solidFill>
                  <a:schemeClr val="bg1">
                    <a:lumMod val="75000"/>
                  </a:schemeClr>
                </a:solidFill>
              </a:rPr>
              <a:t> </a:t>
            </a:r>
            <a:r>
              <a:rPr lang="en-US" sz="1800" b="1" dirty="0" err="1">
                <a:solidFill>
                  <a:schemeClr val="bg1">
                    <a:lumMod val="75000"/>
                  </a:schemeClr>
                </a:solidFill>
              </a:rPr>
              <a:t>của</a:t>
            </a:r>
            <a:r>
              <a:rPr lang="en-US" sz="1800" b="1" dirty="0">
                <a:solidFill>
                  <a:schemeClr val="bg1">
                    <a:lumMod val="75000"/>
                  </a:schemeClr>
                </a:solidFill>
              </a:rPr>
              <a:t> </a:t>
            </a:r>
            <a:r>
              <a:rPr lang="en-US" sz="1800" b="1" dirty="0" err="1">
                <a:solidFill>
                  <a:schemeClr val="bg1">
                    <a:lumMod val="75000"/>
                  </a:schemeClr>
                </a:solidFill>
              </a:rPr>
              <a:t>biểu</a:t>
            </a:r>
            <a:r>
              <a:rPr lang="en-US" sz="1800" b="1" dirty="0">
                <a:solidFill>
                  <a:schemeClr val="bg1">
                    <a:lumMod val="75000"/>
                  </a:schemeClr>
                </a:solidFill>
              </a:rPr>
              <a:t> </a:t>
            </a:r>
            <a:r>
              <a:rPr lang="en-US" sz="1800" b="1" dirty="0" err="1">
                <a:solidFill>
                  <a:schemeClr val="bg1">
                    <a:lumMod val="75000"/>
                  </a:schemeClr>
                </a:solidFill>
              </a:rPr>
              <a:t>đồ</a:t>
            </a:r>
            <a:r>
              <a:rPr lang="en-US" sz="1800" b="1" dirty="0">
                <a:solidFill>
                  <a:schemeClr val="bg1">
                    <a:lumMod val="75000"/>
                  </a:schemeClr>
                </a:solidFill>
              </a:rPr>
              <a:t> ca </a:t>
            </a:r>
            <a:r>
              <a:rPr lang="en-US" sz="1800" b="1" dirty="0" err="1">
                <a:solidFill>
                  <a:schemeClr val="bg1">
                    <a:lumMod val="75000"/>
                  </a:schemeClr>
                </a:solidFill>
              </a:rPr>
              <a:t>sử</a:t>
            </a:r>
            <a:r>
              <a:rPr lang="en-US" sz="1800" b="1" dirty="0">
                <a:solidFill>
                  <a:schemeClr val="bg1">
                    <a:lumMod val="75000"/>
                  </a:schemeClr>
                </a:solidFill>
              </a:rPr>
              <a:t> </a:t>
            </a:r>
            <a:r>
              <a:rPr lang="en-US" sz="1800" b="1" dirty="0" err="1">
                <a:solidFill>
                  <a:schemeClr val="bg1">
                    <a:lumMod val="75000"/>
                  </a:schemeClr>
                </a:solidFill>
              </a:rPr>
              <a:t>dụng</a:t>
            </a:r>
            <a:endParaRPr dirty="0">
              <a:solidFill>
                <a:schemeClr val="bg1">
                  <a:lumMod val="75000"/>
                </a:schemeClr>
              </a:solidFill>
            </a:endParaRPr>
          </a:p>
        </p:txBody>
      </p:sp>
      <p:sp>
        <p:nvSpPr>
          <p:cNvPr id="7" name="Google Shape;162;p3">
            <a:extLst>
              <a:ext uri="{FF2B5EF4-FFF2-40B4-BE49-F238E27FC236}">
                <a16:creationId xmlns:a16="http://schemas.microsoft.com/office/drawing/2014/main" id="{D08B6B76-09DF-417A-A11D-3AF5C0058E1E}"/>
              </a:ext>
            </a:extLst>
          </p:cNvPr>
          <p:cNvSpPr/>
          <p:nvPr/>
        </p:nvSpPr>
        <p:spPr>
          <a:xfrm>
            <a:off x="1871782" y="110874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75000"/>
                  </a:schemeClr>
                </a:solidFill>
              </a:rPr>
              <a:t>Khái</a:t>
            </a:r>
            <a:r>
              <a:rPr lang="en-US" sz="1800" b="1" dirty="0">
                <a:solidFill>
                  <a:schemeClr val="bg1">
                    <a:lumMod val="75000"/>
                  </a:schemeClr>
                </a:solidFill>
              </a:rPr>
              <a:t> </a:t>
            </a:r>
            <a:r>
              <a:rPr lang="en-US" sz="1800" b="1" dirty="0" err="1">
                <a:solidFill>
                  <a:schemeClr val="bg1">
                    <a:lumMod val="75000"/>
                  </a:schemeClr>
                </a:solidFill>
              </a:rPr>
              <a:t>niệm</a:t>
            </a:r>
            <a:endParaRPr dirty="0">
              <a:solidFill>
                <a:schemeClr val="bg1">
                  <a:lumMod val="75000"/>
                </a:schemeClr>
              </a:solidFill>
            </a:endParaRPr>
          </a:p>
        </p:txBody>
      </p:sp>
      <p:grpSp>
        <p:nvGrpSpPr>
          <p:cNvPr id="8" name="Google Shape;163;p3">
            <a:extLst>
              <a:ext uri="{FF2B5EF4-FFF2-40B4-BE49-F238E27FC236}">
                <a16:creationId xmlns:a16="http://schemas.microsoft.com/office/drawing/2014/main" id="{3AF95ED6-E057-494C-BAF9-BA4A987EA999}"/>
              </a:ext>
            </a:extLst>
          </p:cNvPr>
          <p:cNvGrpSpPr/>
          <p:nvPr/>
        </p:nvGrpSpPr>
        <p:grpSpPr>
          <a:xfrm>
            <a:off x="1472079" y="1154995"/>
            <a:ext cx="381000" cy="381000"/>
            <a:chOff x="2078" y="1680"/>
            <a:chExt cx="1615" cy="1615"/>
          </a:xfrm>
        </p:grpSpPr>
        <p:sp>
          <p:nvSpPr>
            <p:cNvPr id="9" name="Google Shape;164;p3">
              <a:extLst>
                <a:ext uri="{FF2B5EF4-FFF2-40B4-BE49-F238E27FC236}">
                  <a16:creationId xmlns:a16="http://schemas.microsoft.com/office/drawing/2014/main" id="{DB95E9E9-E075-400D-ADD9-9E13FF178743}"/>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165;p3">
              <a:extLst>
                <a:ext uri="{FF2B5EF4-FFF2-40B4-BE49-F238E27FC236}">
                  <a16:creationId xmlns:a16="http://schemas.microsoft.com/office/drawing/2014/main" id="{49F78CF2-B0AA-43A1-8CA0-A014D7E01443}"/>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6;p3">
              <a:extLst>
                <a:ext uri="{FF2B5EF4-FFF2-40B4-BE49-F238E27FC236}">
                  <a16:creationId xmlns:a16="http://schemas.microsoft.com/office/drawing/2014/main" id="{869802C9-C440-4D81-8DCF-E05E2A05B165}"/>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67;p3">
              <a:extLst>
                <a:ext uri="{FF2B5EF4-FFF2-40B4-BE49-F238E27FC236}">
                  <a16:creationId xmlns:a16="http://schemas.microsoft.com/office/drawing/2014/main" id="{AE283430-AED0-41CD-8530-A35C59B958F4}"/>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8;p3">
              <a:extLst>
                <a:ext uri="{FF2B5EF4-FFF2-40B4-BE49-F238E27FC236}">
                  <a16:creationId xmlns:a16="http://schemas.microsoft.com/office/drawing/2014/main" id="{73218BA6-1E20-4737-A20E-14D1A03BE459}"/>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169;p3">
              <a:extLst>
                <a:ext uri="{FF2B5EF4-FFF2-40B4-BE49-F238E27FC236}">
                  <a16:creationId xmlns:a16="http://schemas.microsoft.com/office/drawing/2014/main" id="{8FB95EB2-9389-439C-B647-D222D273FECC}"/>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5" name="Google Shape;170;p3">
            <a:extLst>
              <a:ext uri="{FF2B5EF4-FFF2-40B4-BE49-F238E27FC236}">
                <a16:creationId xmlns:a16="http://schemas.microsoft.com/office/drawing/2014/main" id="{026C221F-8E70-4C6D-931E-50EB29F5CAE3}"/>
              </a:ext>
            </a:extLst>
          </p:cNvPr>
          <p:cNvGrpSpPr/>
          <p:nvPr/>
        </p:nvGrpSpPr>
        <p:grpSpPr>
          <a:xfrm>
            <a:off x="2344698" y="2467986"/>
            <a:ext cx="381000" cy="381000"/>
            <a:chOff x="2078" y="1680"/>
            <a:chExt cx="1615" cy="1615"/>
          </a:xfrm>
        </p:grpSpPr>
        <p:sp>
          <p:nvSpPr>
            <p:cNvPr id="16" name="Google Shape;171;p3">
              <a:extLst>
                <a:ext uri="{FF2B5EF4-FFF2-40B4-BE49-F238E27FC236}">
                  <a16:creationId xmlns:a16="http://schemas.microsoft.com/office/drawing/2014/main" id="{EA12685C-0535-4C21-9B77-13487D252F89}"/>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72;p3">
              <a:extLst>
                <a:ext uri="{FF2B5EF4-FFF2-40B4-BE49-F238E27FC236}">
                  <a16:creationId xmlns:a16="http://schemas.microsoft.com/office/drawing/2014/main" id="{D0528977-706F-477D-B1A7-4D73D35C6EFE}"/>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73;p3">
              <a:extLst>
                <a:ext uri="{FF2B5EF4-FFF2-40B4-BE49-F238E27FC236}">
                  <a16:creationId xmlns:a16="http://schemas.microsoft.com/office/drawing/2014/main" id="{46C2E202-AC04-4CB0-AB26-B9EC976F2C80}"/>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74;p3">
              <a:extLst>
                <a:ext uri="{FF2B5EF4-FFF2-40B4-BE49-F238E27FC236}">
                  <a16:creationId xmlns:a16="http://schemas.microsoft.com/office/drawing/2014/main" id="{C5B7D7A3-5BC2-46CC-ADC5-50B2B858EB85}"/>
                </a:ext>
              </a:extLst>
            </p:cNvPr>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175;p3">
              <a:extLst>
                <a:ext uri="{FF2B5EF4-FFF2-40B4-BE49-F238E27FC236}">
                  <a16:creationId xmlns:a16="http://schemas.microsoft.com/office/drawing/2014/main" id="{B5F75C77-FD66-40CD-9962-9671674FFACA}"/>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176;p3">
              <a:extLst>
                <a:ext uri="{FF2B5EF4-FFF2-40B4-BE49-F238E27FC236}">
                  <a16:creationId xmlns:a16="http://schemas.microsoft.com/office/drawing/2014/main" id="{1FF3FAE7-EE1D-43A2-9D53-031478C9C0E9}"/>
                </a:ext>
              </a:extLst>
            </p:cNvPr>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2" name="Google Shape;177;p3">
            <a:extLst>
              <a:ext uri="{FF2B5EF4-FFF2-40B4-BE49-F238E27FC236}">
                <a16:creationId xmlns:a16="http://schemas.microsoft.com/office/drawing/2014/main" id="{84AC31BD-94DA-4135-8997-406B1A8768EB}"/>
              </a:ext>
            </a:extLst>
          </p:cNvPr>
          <p:cNvGrpSpPr/>
          <p:nvPr/>
        </p:nvGrpSpPr>
        <p:grpSpPr>
          <a:xfrm>
            <a:off x="2448345" y="4018486"/>
            <a:ext cx="381000" cy="381000"/>
            <a:chOff x="2078" y="1680"/>
            <a:chExt cx="1615" cy="1615"/>
          </a:xfrm>
        </p:grpSpPr>
        <p:sp>
          <p:nvSpPr>
            <p:cNvPr id="23" name="Google Shape;178;p3">
              <a:extLst>
                <a:ext uri="{FF2B5EF4-FFF2-40B4-BE49-F238E27FC236}">
                  <a16:creationId xmlns:a16="http://schemas.microsoft.com/office/drawing/2014/main" id="{254A14FF-43D7-422E-A352-C65E7FB17B56}"/>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179;p3">
              <a:extLst>
                <a:ext uri="{FF2B5EF4-FFF2-40B4-BE49-F238E27FC236}">
                  <a16:creationId xmlns:a16="http://schemas.microsoft.com/office/drawing/2014/main" id="{6D5215C4-D188-46DB-A524-2BBEB1E74D67}"/>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 name="Google Shape;180;p3">
              <a:extLst>
                <a:ext uri="{FF2B5EF4-FFF2-40B4-BE49-F238E27FC236}">
                  <a16:creationId xmlns:a16="http://schemas.microsoft.com/office/drawing/2014/main" id="{66E66CBF-C36E-4559-B774-38FFFC0B750F}"/>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 name="Google Shape;181;p3">
              <a:extLst>
                <a:ext uri="{FF2B5EF4-FFF2-40B4-BE49-F238E27FC236}">
                  <a16:creationId xmlns:a16="http://schemas.microsoft.com/office/drawing/2014/main" id="{88A5F05E-B239-49BA-A4F3-1136CDA69D44}"/>
                </a:ext>
              </a:extLst>
            </p:cNvPr>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 name="Google Shape;182;p3">
              <a:extLst>
                <a:ext uri="{FF2B5EF4-FFF2-40B4-BE49-F238E27FC236}">
                  <a16:creationId xmlns:a16="http://schemas.microsoft.com/office/drawing/2014/main" id="{69406EFD-AED6-4778-B91E-A9E7D844DDF8}"/>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 name="Google Shape;183;p3">
              <a:extLst>
                <a:ext uri="{FF2B5EF4-FFF2-40B4-BE49-F238E27FC236}">
                  <a16:creationId xmlns:a16="http://schemas.microsoft.com/office/drawing/2014/main" id="{9BBDC2A1-EF58-4B00-80AF-689CB635CCB1}"/>
                </a:ext>
              </a:extLst>
            </p:cNvPr>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9" name="Google Shape;199;p3">
            <a:extLst>
              <a:ext uri="{FF2B5EF4-FFF2-40B4-BE49-F238E27FC236}">
                <a16:creationId xmlns:a16="http://schemas.microsoft.com/office/drawing/2014/main" id="{FC3D87FF-5281-4ECD-BE9E-3D87E89DC773}"/>
              </a:ext>
            </a:extLst>
          </p:cNvPr>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 name="Google Shape;200;p3">
            <a:extLst>
              <a:ext uri="{FF2B5EF4-FFF2-40B4-BE49-F238E27FC236}">
                <a16:creationId xmlns:a16="http://schemas.microsoft.com/office/drawing/2014/main" id="{F4063545-6FCD-4437-BD07-C85F54566E52}"/>
              </a:ext>
            </a:extLst>
          </p:cNvPr>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1" name="Google Shape;202;p3">
            <a:extLst>
              <a:ext uri="{FF2B5EF4-FFF2-40B4-BE49-F238E27FC236}">
                <a16:creationId xmlns:a16="http://schemas.microsoft.com/office/drawing/2014/main" id="{4CE7BF19-21C2-4342-AB4F-244641422EA7}"/>
              </a:ext>
            </a:extLst>
          </p:cNvPr>
          <p:cNvSpPr/>
          <p:nvPr/>
        </p:nvSpPr>
        <p:spPr>
          <a:xfrm>
            <a:off x="2173341" y="540195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rgbClr val="D0CECE"/>
                </a:solidFill>
              </a:rPr>
              <a:t>Demo</a:t>
            </a:r>
            <a:endParaRPr sz="1800" b="1" dirty="0">
              <a:solidFill>
                <a:srgbClr val="D0CECE"/>
              </a:solidFill>
              <a:latin typeface="Arial"/>
              <a:ea typeface="Arial"/>
              <a:cs typeface="Arial"/>
              <a:sym typeface="Arial"/>
            </a:endParaRPr>
          </a:p>
        </p:txBody>
      </p:sp>
      <p:grpSp>
        <p:nvGrpSpPr>
          <p:cNvPr id="32" name="Google Shape;203;p3">
            <a:extLst>
              <a:ext uri="{FF2B5EF4-FFF2-40B4-BE49-F238E27FC236}">
                <a16:creationId xmlns:a16="http://schemas.microsoft.com/office/drawing/2014/main" id="{D0CFE224-CABA-49AD-BB4F-B6A4F4347AE8}"/>
              </a:ext>
            </a:extLst>
          </p:cNvPr>
          <p:cNvGrpSpPr/>
          <p:nvPr/>
        </p:nvGrpSpPr>
        <p:grpSpPr>
          <a:xfrm>
            <a:off x="1740657" y="5456586"/>
            <a:ext cx="381000" cy="381000"/>
            <a:chOff x="2078" y="1680"/>
            <a:chExt cx="1615" cy="1615"/>
          </a:xfrm>
        </p:grpSpPr>
        <p:sp>
          <p:nvSpPr>
            <p:cNvPr id="33" name="Google Shape;204;p3">
              <a:extLst>
                <a:ext uri="{FF2B5EF4-FFF2-40B4-BE49-F238E27FC236}">
                  <a16:creationId xmlns:a16="http://schemas.microsoft.com/office/drawing/2014/main" id="{ADA77C57-B344-43CC-9E82-257EA5707193}"/>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 name="Google Shape;205;p3">
              <a:extLst>
                <a:ext uri="{FF2B5EF4-FFF2-40B4-BE49-F238E27FC236}">
                  <a16:creationId xmlns:a16="http://schemas.microsoft.com/office/drawing/2014/main" id="{FD4FC7CC-69D9-4410-B9C4-AB4335D04A65}"/>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 name="Google Shape;206;p3">
              <a:extLst>
                <a:ext uri="{FF2B5EF4-FFF2-40B4-BE49-F238E27FC236}">
                  <a16:creationId xmlns:a16="http://schemas.microsoft.com/office/drawing/2014/main" id="{9AEA99E7-8B39-4104-B7C3-5CCC6B5F9EB8}"/>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 name="Google Shape;207;p3">
              <a:extLst>
                <a:ext uri="{FF2B5EF4-FFF2-40B4-BE49-F238E27FC236}">
                  <a16:creationId xmlns:a16="http://schemas.microsoft.com/office/drawing/2014/main" id="{7414FFEC-C057-4B16-966C-A05FF1F93B7A}"/>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 name="Google Shape;208;p3">
              <a:extLst>
                <a:ext uri="{FF2B5EF4-FFF2-40B4-BE49-F238E27FC236}">
                  <a16:creationId xmlns:a16="http://schemas.microsoft.com/office/drawing/2014/main" id="{DC2A015A-C3CD-4B80-81E4-232189F525AB}"/>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8" name="Google Shape;209;p3">
              <a:extLst>
                <a:ext uri="{FF2B5EF4-FFF2-40B4-BE49-F238E27FC236}">
                  <a16:creationId xmlns:a16="http://schemas.microsoft.com/office/drawing/2014/main" id="{36F55875-6EDF-41F7-8F76-01E3A9490B33}"/>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40174598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981E3-C5D5-4789-BFD0-B96ED31C3361}"/>
              </a:ext>
            </a:extLst>
          </p:cNvPr>
          <p:cNvSpPr>
            <a:spLocks noGrp="1"/>
          </p:cNvSpPr>
          <p:nvPr>
            <p:ph type="title"/>
          </p:nvPr>
        </p:nvSpPr>
        <p:spPr/>
        <p:txBody>
          <a:bodyPr/>
          <a:lstStyle/>
          <a:p>
            <a:r>
              <a:rPr lang="en-US" dirty="0" err="1"/>
              <a:t>Các</a:t>
            </a:r>
            <a:r>
              <a:rPr lang="en-US" dirty="0"/>
              <a:t> b</a:t>
            </a:r>
            <a:r>
              <a:rPr lang="vi-VN" dirty="0"/>
              <a:t>ư</a:t>
            </a:r>
            <a:r>
              <a:rPr lang="en-US" dirty="0" err="1"/>
              <a:t>ớc</a:t>
            </a:r>
            <a:r>
              <a:rPr lang="en-US" dirty="0"/>
              <a:t> </a:t>
            </a:r>
            <a:r>
              <a:rPr lang="en-US" dirty="0" err="1"/>
              <a:t>xây</a:t>
            </a:r>
            <a:r>
              <a:rPr lang="en-US" dirty="0"/>
              <a:t> </a:t>
            </a:r>
            <a:r>
              <a:rPr lang="en-US" dirty="0" err="1"/>
              <a:t>dựng</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04E19840-75A0-4F77-8941-BED6C7332C8E}"/>
              </a:ext>
            </a:extLst>
          </p:cNvPr>
          <p:cNvSpPr>
            <a:spLocks noGrp="1"/>
          </p:cNvSpPr>
          <p:nvPr>
            <p:ph type="body" idx="1"/>
          </p:nvPr>
        </p:nvSpPr>
        <p:spPr/>
        <p:txBody>
          <a:bodyPr/>
          <a:lstStyle/>
          <a:p>
            <a:pPr>
              <a:buFontTx/>
              <a:buChar char="-"/>
            </a:pPr>
            <a:r>
              <a:rPr lang="en-US" b="1" dirty="0"/>
              <a:t>B</a:t>
            </a:r>
            <a:r>
              <a:rPr lang="vi-VN" b="1" dirty="0"/>
              <a:t>ư</a:t>
            </a:r>
            <a:r>
              <a:rPr lang="en-US" b="1" dirty="0" err="1"/>
              <a:t>ớc</a:t>
            </a:r>
            <a:r>
              <a:rPr lang="en-US" b="1" dirty="0"/>
              <a:t> 1: </a:t>
            </a:r>
            <a:r>
              <a:rPr lang="en-US" b="1" dirty="0" err="1"/>
              <a:t>Tìm</a:t>
            </a:r>
            <a:r>
              <a:rPr lang="en-US" b="1" dirty="0"/>
              <a:t> </a:t>
            </a:r>
            <a:r>
              <a:rPr lang="en-US" b="1" dirty="0" err="1"/>
              <a:t>tác</a:t>
            </a:r>
            <a:r>
              <a:rPr lang="en-US" b="1" dirty="0"/>
              <a:t> </a:t>
            </a:r>
            <a:r>
              <a:rPr lang="en-US" b="1" dirty="0" err="1"/>
              <a:t>nhân</a:t>
            </a:r>
            <a:r>
              <a:rPr lang="en-US" b="1" dirty="0"/>
              <a:t> </a:t>
            </a:r>
          </a:p>
          <a:p>
            <a:pPr marL="114300" indent="0">
              <a:buNone/>
            </a:pPr>
            <a:r>
              <a:rPr lang="en-US" dirty="0"/>
              <a:t>	</a:t>
            </a:r>
            <a:r>
              <a:rPr lang="en-US" dirty="0" err="1"/>
              <a:t>Trả</a:t>
            </a:r>
            <a:r>
              <a:rPr lang="en-US" dirty="0"/>
              <a:t> </a:t>
            </a:r>
            <a:r>
              <a:rPr lang="en-US" dirty="0" err="1"/>
              <a:t>lời</a:t>
            </a:r>
            <a:r>
              <a:rPr lang="en-US" dirty="0"/>
              <a:t> </a:t>
            </a:r>
            <a:r>
              <a:rPr lang="en-US" dirty="0" err="1"/>
              <a:t>câu</a:t>
            </a:r>
            <a:r>
              <a:rPr lang="en-US" dirty="0"/>
              <a:t> </a:t>
            </a:r>
            <a:r>
              <a:rPr lang="en-US" dirty="0" err="1"/>
              <a:t>hỏi</a:t>
            </a:r>
            <a:r>
              <a:rPr lang="en-US" dirty="0"/>
              <a:t> “Ai?”, </a:t>
            </a:r>
            <a:r>
              <a:rPr lang="vi-VN" dirty="0"/>
              <a:t>ngoài ra xác định rõ hệ thống nào khác bên ngoài cần tương tác với hệ thống</a:t>
            </a:r>
            <a:endParaRPr lang="en-US" dirty="0"/>
          </a:p>
          <a:p>
            <a:pPr marL="114300" indent="0">
              <a:buNone/>
            </a:pPr>
            <a:endParaRPr lang="en-US" dirty="0"/>
          </a:p>
          <a:p>
            <a:pPr>
              <a:buFontTx/>
              <a:buChar char="-"/>
            </a:pPr>
            <a:r>
              <a:rPr lang="en-US" b="1" dirty="0"/>
              <a:t>B</a:t>
            </a:r>
            <a:r>
              <a:rPr lang="vi-VN" b="1" dirty="0"/>
              <a:t>ư</a:t>
            </a:r>
            <a:r>
              <a:rPr lang="en-US" b="1" dirty="0" err="1"/>
              <a:t>ớc</a:t>
            </a:r>
            <a:r>
              <a:rPr lang="en-US" b="1" dirty="0"/>
              <a:t> 2: </a:t>
            </a:r>
            <a:r>
              <a:rPr lang="vi-VN" b="1" dirty="0"/>
              <a:t>Tìm ca sử dụng</a:t>
            </a:r>
            <a:endParaRPr lang="en-US" b="1" dirty="0"/>
          </a:p>
          <a:p>
            <a:pPr marL="114300" indent="0">
              <a:buNone/>
            </a:pPr>
            <a:r>
              <a:rPr lang="en-US" dirty="0"/>
              <a:t>	H</a:t>
            </a:r>
            <a:r>
              <a:rPr lang="vi-VN" dirty="0"/>
              <a:t>ành động của tác nhân, hành động của hệ thống, các hành động bên ngoài, các sự kiện có thể được gây ra</a:t>
            </a:r>
            <a:endParaRPr lang="en-US" dirty="0"/>
          </a:p>
        </p:txBody>
      </p:sp>
    </p:spTree>
    <p:extLst>
      <p:ext uri="{BB962C8B-B14F-4D97-AF65-F5344CB8AC3E}">
        <p14:creationId xmlns:p14="http://schemas.microsoft.com/office/powerpoint/2010/main" val="14813042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1F162-21A5-4A7E-BEA1-6FC982984606}"/>
              </a:ext>
            </a:extLst>
          </p:cNvPr>
          <p:cNvSpPr>
            <a:spLocks noGrp="1"/>
          </p:cNvSpPr>
          <p:nvPr>
            <p:ph type="title"/>
          </p:nvPr>
        </p:nvSpPr>
        <p:spPr/>
        <p:txBody>
          <a:bodyPr/>
          <a:lstStyle/>
          <a:p>
            <a:r>
              <a:rPr lang="en-US" dirty="0" err="1"/>
              <a:t>Các</a:t>
            </a:r>
            <a:r>
              <a:rPr lang="en-US" dirty="0"/>
              <a:t> b</a:t>
            </a:r>
            <a:r>
              <a:rPr lang="vi-VN" dirty="0"/>
              <a:t>ư</a:t>
            </a:r>
            <a:r>
              <a:rPr lang="en-US" dirty="0" err="1"/>
              <a:t>ớc</a:t>
            </a:r>
            <a:r>
              <a:rPr lang="en-US" dirty="0"/>
              <a:t> </a:t>
            </a:r>
            <a:r>
              <a:rPr lang="en-US" dirty="0" err="1"/>
              <a:t>xây</a:t>
            </a:r>
            <a:r>
              <a:rPr lang="en-US" dirty="0"/>
              <a:t> </a:t>
            </a:r>
            <a:r>
              <a:rPr lang="en-US" dirty="0" err="1"/>
              <a:t>dựng</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18D3A6EF-1462-4B1D-975B-CB4318CBCFAB}"/>
              </a:ext>
            </a:extLst>
          </p:cNvPr>
          <p:cNvSpPr>
            <a:spLocks noGrp="1"/>
          </p:cNvSpPr>
          <p:nvPr>
            <p:ph type="body" idx="1"/>
          </p:nvPr>
        </p:nvSpPr>
        <p:spPr/>
        <p:txBody>
          <a:bodyPr/>
          <a:lstStyle/>
          <a:p>
            <a:pPr>
              <a:buFontTx/>
              <a:buChar char="-"/>
            </a:pPr>
            <a:r>
              <a:rPr lang="en-US" b="1" dirty="0"/>
              <a:t>B</a:t>
            </a:r>
            <a:r>
              <a:rPr lang="vi-VN" b="1" dirty="0"/>
              <a:t>ư</a:t>
            </a:r>
            <a:r>
              <a:rPr lang="en-US" b="1" dirty="0" err="1"/>
              <a:t>ớc</a:t>
            </a:r>
            <a:r>
              <a:rPr lang="en-US" b="1" dirty="0"/>
              <a:t> 3: </a:t>
            </a:r>
            <a:r>
              <a:rPr lang="en-US" b="1" dirty="0" err="1"/>
              <a:t>Cấu</a:t>
            </a:r>
            <a:r>
              <a:rPr lang="en-US" b="1" dirty="0"/>
              <a:t> </a:t>
            </a:r>
            <a:r>
              <a:rPr lang="en-US" b="1" dirty="0" err="1"/>
              <a:t>trúc</a:t>
            </a:r>
            <a:r>
              <a:rPr lang="en-US" b="1" dirty="0"/>
              <a:t> </a:t>
            </a:r>
            <a:r>
              <a:rPr lang="en-US" b="1" dirty="0" err="1"/>
              <a:t>hóa</a:t>
            </a:r>
            <a:r>
              <a:rPr lang="en-US" b="1" dirty="0"/>
              <a:t> </a:t>
            </a:r>
            <a:r>
              <a:rPr lang="en-US" b="1" dirty="0" err="1"/>
              <a:t>biểu</a:t>
            </a:r>
            <a:r>
              <a:rPr lang="en-US" b="1" dirty="0"/>
              <a:t> </a:t>
            </a:r>
            <a:r>
              <a:rPr lang="en-US" b="1" dirty="0" err="1"/>
              <a:t>đồ</a:t>
            </a:r>
            <a:r>
              <a:rPr lang="en-US" b="1" dirty="0"/>
              <a:t> </a:t>
            </a:r>
            <a:r>
              <a:rPr lang="en-US" b="1" dirty="0" err="1"/>
              <a:t>bằng</a:t>
            </a:r>
            <a:r>
              <a:rPr lang="en-US" b="1" dirty="0"/>
              <a:t> </a:t>
            </a:r>
            <a:r>
              <a:rPr lang="en-US" b="1" dirty="0" err="1"/>
              <a:t>mối</a:t>
            </a:r>
            <a:r>
              <a:rPr lang="en-US" b="1" dirty="0"/>
              <a:t> </a:t>
            </a:r>
            <a:r>
              <a:rPr lang="en-US" b="1" dirty="0" err="1"/>
              <a:t>quan</a:t>
            </a:r>
            <a:r>
              <a:rPr lang="en-US" b="1" dirty="0"/>
              <a:t> </a:t>
            </a:r>
            <a:r>
              <a:rPr lang="en-US" b="1" dirty="0" err="1"/>
              <a:t>hệ</a:t>
            </a:r>
            <a:r>
              <a:rPr lang="en-US" b="1" dirty="0"/>
              <a:t> </a:t>
            </a:r>
            <a:r>
              <a:rPr lang="en-US" b="1" dirty="0" err="1"/>
              <a:t>gồm</a:t>
            </a:r>
            <a:r>
              <a:rPr lang="en-US" b="1" dirty="0"/>
              <a:t>:</a:t>
            </a:r>
          </a:p>
          <a:p>
            <a:pPr marL="114300" indent="0">
              <a:buNone/>
            </a:pPr>
            <a:r>
              <a:rPr lang="en-US" dirty="0"/>
              <a:t>	+ </a:t>
            </a:r>
            <a:r>
              <a:rPr lang="en-US" dirty="0" err="1"/>
              <a:t>Xác</a:t>
            </a:r>
            <a:r>
              <a:rPr lang="en-US" dirty="0"/>
              <a:t> </a:t>
            </a:r>
            <a:r>
              <a:rPr lang="en-US" dirty="0" err="1"/>
              <a:t>định</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r>
              <a:rPr lang="en-US" dirty="0"/>
              <a:t> </a:t>
            </a:r>
            <a:r>
              <a:rPr lang="en-US" dirty="0" err="1"/>
              <a:t>mức</a:t>
            </a:r>
            <a:r>
              <a:rPr lang="en-US" dirty="0"/>
              <a:t> </a:t>
            </a:r>
            <a:r>
              <a:rPr lang="en-US" dirty="0" err="1"/>
              <a:t>tổng</a:t>
            </a:r>
            <a:r>
              <a:rPr lang="en-US" dirty="0"/>
              <a:t> </a:t>
            </a:r>
            <a:r>
              <a:rPr lang="en-US" dirty="0" err="1"/>
              <a:t>quát</a:t>
            </a:r>
            <a:endParaRPr lang="en-US" dirty="0"/>
          </a:p>
          <a:p>
            <a:pPr marL="114300" indent="0">
              <a:buNone/>
            </a:pPr>
            <a:r>
              <a:rPr lang="en-US" dirty="0"/>
              <a:t>	+ </a:t>
            </a:r>
            <a:r>
              <a:rPr lang="en-US" dirty="0" err="1"/>
              <a:t>Phân</a:t>
            </a:r>
            <a:r>
              <a:rPr lang="en-US" dirty="0"/>
              <a:t> </a:t>
            </a:r>
            <a:r>
              <a:rPr lang="en-US" dirty="0" err="1"/>
              <a:t>rã</a:t>
            </a:r>
            <a:r>
              <a:rPr lang="en-US" dirty="0"/>
              <a:t> </a:t>
            </a:r>
            <a:r>
              <a:rPr lang="en-US" dirty="0" err="1"/>
              <a:t>mức</a:t>
            </a:r>
            <a:r>
              <a:rPr lang="en-US" dirty="0"/>
              <a:t> </a:t>
            </a:r>
            <a:r>
              <a:rPr lang="en-US" dirty="0" err="1"/>
              <a:t>cao</a:t>
            </a:r>
            <a:endParaRPr lang="en-US" dirty="0"/>
          </a:p>
          <a:p>
            <a:pPr marL="114300" indent="0">
              <a:buNone/>
            </a:pPr>
            <a:r>
              <a:rPr lang="en-US" dirty="0"/>
              <a:t>	+ </a:t>
            </a:r>
            <a:r>
              <a:rPr lang="en-US" dirty="0" err="1"/>
              <a:t>Phân</a:t>
            </a:r>
            <a:r>
              <a:rPr lang="en-US" dirty="0"/>
              <a:t> </a:t>
            </a:r>
            <a:r>
              <a:rPr lang="en-US" dirty="0" err="1"/>
              <a:t>rã</a:t>
            </a:r>
            <a:r>
              <a:rPr lang="en-US" dirty="0"/>
              <a:t> </a:t>
            </a:r>
            <a:r>
              <a:rPr lang="en-US" dirty="0" err="1"/>
              <a:t>đến</a:t>
            </a:r>
            <a:r>
              <a:rPr lang="en-US" dirty="0"/>
              <a:t> </a:t>
            </a:r>
            <a:r>
              <a:rPr lang="en-US" dirty="0" err="1"/>
              <a:t>khi</a:t>
            </a:r>
            <a:r>
              <a:rPr lang="en-US" dirty="0"/>
              <a:t> </a:t>
            </a:r>
            <a:r>
              <a:rPr lang="en-US" dirty="0" err="1"/>
              <a:t>gặp</a:t>
            </a:r>
            <a:r>
              <a:rPr lang="en-US" dirty="0"/>
              <a:t> ca </a:t>
            </a:r>
            <a:r>
              <a:rPr lang="en-US" dirty="0" err="1"/>
              <a:t>sử</a:t>
            </a:r>
            <a:r>
              <a:rPr lang="en-US" dirty="0"/>
              <a:t> </a:t>
            </a:r>
            <a:r>
              <a:rPr lang="en-US" dirty="0" err="1"/>
              <a:t>dụng</a:t>
            </a:r>
            <a:r>
              <a:rPr lang="en-US" dirty="0"/>
              <a:t> ở </a:t>
            </a:r>
            <a:r>
              <a:rPr lang="en-US" dirty="0" err="1"/>
              <a:t>nút</a:t>
            </a:r>
            <a:r>
              <a:rPr lang="en-US" dirty="0"/>
              <a:t> </a:t>
            </a:r>
            <a:r>
              <a:rPr lang="en-US" dirty="0" err="1"/>
              <a:t>lá</a:t>
            </a:r>
            <a:endParaRPr lang="en-US" dirty="0"/>
          </a:p>
          <a:p>
            <a:pPr marL="114300" indent="0">
              <a:buNone/>
            </a:pPr>
            <a:r>
              <a:rPr lang="en-US" dirty="0"/>
              <a:t>	+ </a:t>
            </a:r>
            <a:r>
              <a:rPr lang="en-US" dirty="0" err="1"/>
              <a:t>Hoàn</a:t>
            </a:r>
            <a:r>
              <a:rPr lang="en-US" dirty="0"/>
              <a:t> </a:t>
            </a:r>
            <a:r>
              <a:rPr lang="en-US" dirty="0" err="1"/>
              <a:t>thiện</a:t>
            </a:r>
            <a:r>
              <a:rPr lang="en-US" dirty="0"/>
              <a:t> </a:t>
            </a:r>
            <a:r>
              <a:rPr lang="en-US" dirty="0" err="1"/>
              <a:t>biểu</a:t>
            </a:r>
            <a:r>
              <a:rPr lang="en-US" dirty="0"/>
              <a:t> </a:t>
            </a:r>
            <a:r>
              <a:rPr lang="en-US" dirty="0" err="1"/>
              <a:t>đồ</a:t>
            </a:r>
            <a:endParaRPr lang="en-US" dirty="0"/>
          </a:p>
        </p:txBody>
      </p:sp>
    </p:spTree>
    <p:extLst>
      <p:ext uri="{BB962C8B-B14F-4D97-AF65-F5344CB8AC3E}">
        <p14:creationId xmlns:p14="http://schemas.microsoft.com/office/powerpoint/2010/main" val="1975319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DFACF-02F6-4DA1-B480-E710AB0CA9BE}"/>
              </a:ext>
            </a:extLst>
          </p:cNvPr>
          <p:cNvSpPr>
            <a:spLocks noGrp="1"/>
          </p:cNvSpPr>
          <p:nvPr>
            <p:ph type="title"/>
          </p:nvPr>
        </p:nvSpPr>
        <p:spPr/>
        <p:txBody>
          <a:bodyPr/>
          <a:lstStyle/>
          <a:p>
            <a:r>
              <a:rPr lang="en-US" dirty="0" err="1"/>
              <a:t>Các</a:t>
            </a:r>
            <a:r>
              <a:rPr lang="en-US" dirty="0"/>
              <a:t> b</a:t>
            </a:r>
            <a:r>
              <a:rPr lang="vi-VN" dirty="0"/>
              <a:t>ư</a:t>
            </a:r>
            <a:r>
              <a:rPr lang="en-US" dirty="0" err="1"/>
              <a:t>ớc</a:t>
            </a:r>
            <a:r>
              <a:rPr lang="en-US" dirty="0"/>
              <a:t> </a:t>
            </a:r>
            <a:r>
              <a:rPr lang="en-US" dirty="0" err="1"/>
              <a:t>xây</a:t>
            </a:r>
            <a:r>
              <a:rPr lang="en-US" dirty="0"/>
              <a:t> </a:t>
            </a:r>
            <a:r>
              <a:rPr lang="en-US" dirty="0" err="1"/>
              <a:t>dựng</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39CD1093-197B-4827-8F7B-5396F002D546}"/>
              </a:ext>
            </a:extLst>
          </p:cNvPr>
          <p:cNvSpPr>
            <a:spLocks noGrp="1"/>
          </p:cNvSpPr>
          <p:nvPr>
            <p:ph type="body" idx="1"/>
          </p:nvPr>
        </p:nvSpPr>
        <p:spPr/>
        <p:txBody>
          <a:bodyPr/>
          <a:lstStyle/>
          <a:p>
            <a:pPr>
              <a:buFontTx/>
              <a:buChar char="-"/>
            </a:pPr>
            <a:r>
              <a:rPr lang="en-US" b="1" dirty="0" err="1"/>
              <a:t>Bước</a:t>
            </a:r>
            <a:r>
              <a:rPr lang="en-US" b="1" dirty="0"/>
              <a:t> 4: </a:t>
            </a:r>
            <a:r>
              <a:rPr lang="en-US" b="1" dirty="0" err="1"/>
              <a:t>Mô</a:t>
            </a:r>
            <a:r>
              <a:rPr lang="en-US" b="1" dirty="0"/>
              <a:t> </a:t>
            </a:r>
            <a:r>
              <a:rPr lang="en-US" b="1" dirty="0" err="1"/>
              <a:t>tả</a:t>
            </a:r>
            <a:r>
              <a:rPr lang="en-US" b="1" dirty="0"/>
              <a:t> </a:t>
            </a:r>
            <a:r>
              <a:rPr lang="en-US" b="1" dirty="0" err="1"/>
              <a:t>luồng</a:t>
            </a:r>
            <a:r>
              <a:rPr lang="en-US" b="1" dirty="0"/>
              <a:t> </a:t>
            </a:r>
            <a:r>
              <a:rPr lang="en-US" b="1" dirty="0" err="1"/>
              <a:t>sự</a:t>
            </a:r>
            <a:r>
              <a:rPr lang="en-US" b="1" dirty="0"/>
              <a:t> </a:t>
            </a:r>
            <a:r>
              <a:rPr lang="en-US" b="1" dirty="0" err="1"/>
              <a:t>kiện</a:t>
            </a:r>
            <a:r>
              <a:rPr lang="en-US" b="1" dirty="0"/>
              <a:t>: </a:t>
            </a:r>
          </a:p>
          <a:p>
            <a:pPr marL="114300" indent="0">
              <a:buNone/>
            </a:pPr>
            <a:r>
              <a:rPr lang="en-US" dirty="0"/>
              <a:t>	</a:t>
            </a:r>
            <a:r>
              <a:rPr lang="en-US" dirty="0" err="1"/>
              <a:t>Mục</a:t>
            </a:r>
            <a:r>
              <a:rPr lang="en-US" dirty="0"/>
              <a:t> </a:t>
            </a:r>
            <a:r>
              <a:rPr lang="en-US" dirty="0" err="1"/>
              <a:t>đính</a:t>
            </a:r>
            <a:r>
              <a:rPr lang="en-US" dirty="0"/>
              <a:t>, </a:t>
            </a:r>
            <a:r>
              <a:rPr lang="en-US" dirty="0" err="1"/>
              <a:t>chạy</a:t>
            </a:r>
            <a:r>
              <a:rPr lang="en-US" dirty="0"/>
              <a:t> </a:t>
            </a:r>
            <a:r>
              <a:rPr lang="en-US" dirty="0" err="1"/>
              <a:t>ntn</a:t>
            </a:r>
            <a:r>
              <a:rPr lang="en-US" dirty="0"/>
              <a:t>, </a:t>
            </a:r>
            <a:r>
              <a:rPr lang="en-US" dirty="0" err="1"/>
              <a:t>chuỗi</a:t>
            </a:r>
            <a:r>
              <a:rPr lang="en-US" dirty="0"/>
              <a:t> </a:t>
            </a:r>
            <a:r>
              <a:rPr lang="en-US" dirty="0" err="1"/>
              <a:t>thông</a:t>
            </a:r>
            <a:r>
              <a:rPr lang="en-US" dirty="0"/>
              <a:t> </a:t>
            </a:r>
            <a:r>
              <a:rPr lang="en-US" dirty="0" err="1"/>
              <a:t>điệp</a:t>
            </a:r>
            <a:r>
              <a:rPr lang="en-US" dirty="0"/>
              <a:t> </a:t>
            </a:r>
            <a:r>
              <a:rPr lang="en-US" dirty="0" err="1"/>
              <a:t>tác</a:t>
            </a:r>
            <a:r>
              <a:rPr lang="en-US" dirty="0"/>
              <a:t> </a:t>
            </a:r>
            <a:r>
              <a:rPr lang="en-US" dirty="0" err="1"/>
              <a:t>nhân</a:t>
            </a:r>
            <a:r>
              <a:rPr lang="en-US" dirty="0"/>
              <a:t> vs ca </a:t>
            </a:r>
            <a:r>
              <a:rPr lang="en-US" dirty="0" err="1"/>
              <a:t>sử</a:t>
            </a:r>
            <a:r>
              <a:rPr lang="en-US" dirty="0"/>
              <a:t> </a:t>
            </a:r>
            <a:r>
              <a:rPr lang="en-US" dirty="0" err="1"/>
              <a:t>dụng</a:t>
            </a:r>
            <a:r>
              <a:rPr lang="en-US" dirty="0"/>
              <a:t>,  </a:t>
            </a:r>
            <a:r>
              <a:rPr lang="en-US" dirty="0" err="1"/>
              <a:t>luồng</a:t>
            </a:r>
            <a:r>
              <a:rPr lang="en-US" dirty="0"/>
              <a:t> </a:t>
            </a:r>
            <a:r>
              <a:rPr lang="en-US" dirty="0" err="1"/>
              <a:t>thay</a:t>
            </a:r>
            <a:r>
              <a:rPr lang="en-US" dirty="0"/>
              <a:t> </a:t>
            </a:r>
            <a:r>
              <a:rPr lang="en-US" dirty="0" err="1"/>
              <a:t>thế</a:t>
            </a:r>
            <a:r>
              <a:rPr lang="en-US" dirty="0"/>
              <a:t>, </a:t>
            </a:r>
            <a:r>
              <a:rPr lang="en-US" dirty="0" err="1"/>
              <a:t>kết</a:t>
            </a:r>
            <a:r>
              <a:rPr lang="en-US" dirty="0"/>
              <a:t> </a:t>
            </a:r>
            <a:r>
              <a:rPr lang="en-US" dirty="0" err="1"/>
              <a:t>thúc</a:t>
            </a:r>
            <a:r>
              <a:rPr lang="en-US" dirty="0"/>
              <a:t> </a:t>
            </a:r>
            <a:r>
              <a:rPr lang="en-US" dirty="0" err="1"/>
              <a:t>với</a:t>
            </a:r>
            <a:r>
              <a:rPr lang="en-US" dirty="0"/>
              <a:t> </a:t>
            </a:r>
            <a:r>
              <a:rPr lang="en-US" dirty="0" err="1"/>
              <a:t>một</a:t>
            </a:r>
            <a:r>
              <a:rPr lang="en-US" dirty="0"/>
              <a:t> </a:t>
            </a:r>
            <a:r>
              <a:rPr lang="en-US" dirty="0" err="1"/>
              <a:t>giá</a:t>
            </a:r>
            <a:r>
              <a:rPr lang="en-US" dirty="0"/>
              <a:t> </a:t>
            </a:r>
            <a:r>
              <a:rPr lang="en-US" dirty="0" err="1"/>
              <a:t>trị</a:t>
            </a:r>
            <a:r>
              <a:rPr lang="en-US" dirty="0"/>
              <a:t> </a:t>
            </a:r>
            <a:r>
              <a:rPr lang="en-US" dirty="0" err="1"/>
              <a:t>đối</a:t>
            </a:r>
            <a:r>
              <a:rPr lang="en-US" dirty="0"/>
              <a:t> </a:t>
            </a:r>
            <a:r>
              <a:rPr lang="en-US" dirty="0" err="1"/>
              <a:t>với</a:t>
            </a:r>
            <a:r>
              <a:rPr lang="en-US" dirty="0"/>
              <a:t> </a:t>
            </a:r>
            <a:r>
              <a:rPr lang="en-US" dirty="0" err="1"/>
              <a:t>tác</a:t>
            </a:r>
            <a:r>
              <a:rPr lang="en-US" dirty="0"/>
              <a:t> </a:t>
            </a:r>
            <a:r>
              <a:rPr lang="en-US" dirty="0" err="1"/>
              <a:t>nhân</a:t>
            </a:r>
            <a:endParaRPr lang="en-US" dirty="0"/>
          </a:p>
          <a:p>
            <a:pPr marL="114300" indent="0">
              <a:buNone/>
            </a:pPr>
            <a:endParaRPr lang="en-US" dirty="0"/>
          </a:p>
          <a:p>
            <a:pPr marL="114300" indent="0">
              <a:buNone/>
            </a:pPr>
            <a:r>
              <a:rPr lang="en-US" dirty="0"/>
              <a:t>- </a:t>
            </a:r>
            <a:r>
              <a:rPr lang="en-US" b="1" dirty="0"/>
              <a:t>B</a:t>
            </a:r>
            <a:r>
              <a:rPr lang="vi-VN" b="1" dirty="0"/>
              <a:t>ư</a:t>
            </a:r>
            <a:r>
              <a:rPr lang="en-US" b="1" dirty="0" err="1"/>
              <a:t>ớc</a:t>
            </a:r>
            <a:r>
              <a:rPr lang="en-US" b="1" dirty="0"/>
              <a:t> 5: H</a:t>
            </a:r>
            <a:r>
              <a:rPr lang="vi-VN" b="1" dirty="0"/>
              <a:t>iệu chỉnh mô hình</a:t>
            </a:r>
            <a:endParaRPr lang="en-US" b="1" dirty="0"/>
          </a:p>
        </p:txBody>
      </p:sp>
    </p:spTree>
    <p:extLst>
      <p:ext uri="{BB962C8B-B14F-4D97-AF65-F5344CB8AC3E}">
        <p14:creationId xmlns:p14="http://schemas.microsoft.com/office/powerpoint/2010/main" val="19948380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5B976-DFB9-4BCF-909B-AD7402CB5834}"/>
              </a:ext>
            </a:extLst>
          </p:cNvPr>
          <p:cNvSpPr>
            <a:spLocks noGrp="1"/>
          </p:cNvSpPr>
          <p:nvPr>
            <p:ph type="title"/>
          </p:nvPr>
        </p:nvSpPr>
        <p:spPr/>
        <p:txBody>
          <a:bodyPr/>
          <a:lstStyle/>
          <a:p>
            <a:r>
              <a:rPr lang="en-US" dirty="0" err="1"/>
              <a:t>Nội</a:t>
            </a:r>
            <a:r>
              <a:rPr lang="en-US" dirty="0"/>
              <a:t> dung</a:t>
            </a:r>
          </a:p>
        </p:txBody>
      </p:sp>
      <p:sp>
        <p:nvSpPr>
          <p:cNvPr id="4" name="Google Shape;160;p3">
            <a:extLst>
              <a:ext uri="{FF2B5EF4-FFF2-40B4-BE49-F238E27FC236}">
                <a16:creationId xmlns:a16="http://schemas.microsoft.com/office/drawing/2014/main" id="{C3677F29-6316-4C3E-BED2-FCC858D52B85}"/>
              </a:ext>
            </a:extLst>
          </p:cNvPr>
          <p:cNvSpPr/>
          <p:nvPr/>
        </p:nvSpPr>
        <p:spPr>
          <a:xfrm>
            <a:off x="2884185" y="3954632"/>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rgbClr val="D0CECE"/>
                </a:solidFill>
              </a:rPr>
              <a:t>Các</a:t>
            </a:r>
            <a:r>
              <a:rPr lang="en-US" sz="1800" b="1" dirty="0">
                <a:solidFill>
                  <a:srgbClr val="D0CECE"/>
                </a:solidFill>
              </a:rPr>
              <a:t> b</a:t>
            </a:r>
            <a:r>
              <a:rPr lang="vi-VN" sz="1800" b="1" dirty="0">
                <a:solidFill>
                  <a:srgbClr val="D0CECE"/>
                </a:solidFill>
              </a:rPr>
              <a:t>ư</a:t>
            </a:r>
            <a:r>
              <a:rPr lang="en-US" sz="1800" b="1" dirty="0" err="1">
                <a:solidFill>
                  <a:srgbClr val="D0CECE"/>
                </a:solidFill>
              </a:rPr>
              <a:t>ớc</a:t>
            </a:r>
            <a:r>
              <a:rPr lang="en-US" sz="1800" b="1" dirty="0">
                <a:solidFill>
                  <a:srgbClr val="D0CECE"/>
                </a:solidFill>
              </a:rPr>
              <a:t> </a:t>
            </a:r>
            <a:r>
              <a:rPr lang="en-US" sz="1800" b="1" dirty="0" err="1">
                <a:solidFill>
                  <a:srgbClr val="D0CECE"/>
                </a:solidFill>
              </a:rPr>
              <a:t>xây</a:t>
            </a:r>
            <a:r>
              <a:rPr lang="en-US" sz="1800" b="1" dirty="0">
                <a:solidFill>
                  <a:srgbClr val="D0CECE"/>
                </a:solidFill>
              </a:rPr>
              <a:t> </a:t>
            </a:r>
            <a:r>
              <a:rPr lang="en-US" sz="1800" b="1" dirty="0" err="1">
                <a:solidFill>
                  <a:srgbClr val="D0CECE"/>
                </a:solidFill>
              </a:rPr>
              <a:t>dựng</a:t>
            </a:r>
            <a:r>
              <a:rPr lang="en-US" sz="1800" b="1" dirty="0">
                <a:solidFill>
                  <a:srgbClr val="D0CECE"/>
                </a:solidFill>
              </a:rPr>
              <a:t> </a:t>
            </a:r>
            <a:r>
              <a:rPr lang="en-US" sz="1800" b="1" dirty="0" err="1">
                <a:solidFill>
                  <a:srgbClr val="D0CECE"/>
                </a:solidFill>
              </a:rPr>
              <a:t>biểu</a:t>
            </a:r>
            <a:r>
              <a:rPr lang="en-US" sz="1800" b="1" dirty="0">
                <a:solidFill>
                  <a:srgbClr val="D0CECE"/>
                </a:solidFill>
              </a:rPr>
              <a:t> </a:t>
            </a:r>
            <a:r>
              <a:rPr lang="en-US" sz="1800" b="1" dirty="0" err="1">
                <a:solidFill>
                  <a:srgbClr val="D0CECE"/>
                </a:solidFill>
              </a:rPr>
              <a:t>đồ</a:t>
            </a:r>
            <a:r>
              <a:rPr lang="en-US" sz="1800" b="1" dirty="0">
                <a:solidFill>
                  <a:srgbClr val="D0CECE"/>
                </a:solidFill>
              </a:rPr>
              <a:t> ca </a:t>
            </a:r>
            <a:r>
              <a:rPr lang="en-US" sz="1800" b="1" dirty="0" err="1">
                <a:solidFill>
                  <a:srgbClr val="D0CECE"/>
                </a:solidFill>
              </a:rPr>
              <a:t>sử</a:t>
            </a:r>
            <a:r>
              <a:rPr lang="en-US" sz="1800" b="1" dirty="0">
                <a:solidFill>
                  <a:srgbClr val="D0CECE"/>
                </a:solidFill>
              </a:rPr>
              <a:t> </a:t>
            </a:r>
            <a:r>
              <a:rPr lang="en-US" sz="1800" b="1" dirty="0" err="1">
                <a:solidFill>
                  <a:srgbClr val="D0CECE"/>
                </a:solidFill>
              </a:rPr>
              <a:t>dụng</a:t>
            </a:r>
            <a:endParaRPr dirty="0"/>
          </a:p>
        </p:txBody>
      </p:sp>
      <p:sp>
        <p:nvSpPr>
          <p:cNvPr id="5" name="Google Shape;161;p3">
            <a:extLst>
              <a:ext uri="{FF2B5EF4-FFF2-40B4-BE49-F238E27FC236}">
                <a16:creationId xmlns:a16="http://schemas.microsoft.com/office/drawing/2014/main" id="{928356A9-A7B0-4595-9DD3-4C75ECB6C5C6}"/>
              </a:ext>
            </a:extLst>
          </p:cNvPr>
          <p:cNvSpPr/>
          <p:nvPr/>
        </p:nvSpPr>
        <p:spPr>
          <a:xfrm>
            <a:off x="2823719" y="240208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75000"/>
                  </a:schemeClr>
                </a:solidFill>
              </a:rPr>
              <a:t>Các</a:t>
            </a:r>
            <a:r>
              <a:rPr lang="en-US" sz="1800" b="1" dirty="0">
                <a:solidFill>
                  <a:schemeClr val="bg1">
                    <a:lumMod val="75000"/>
                  </a:schemeClr>
                </a:solidFill>
              </a:rPr>
              <a:t> </a:t>
            </a:r>
            <a:r>
              <a:rPr lang="en-US" sz="1800" b="1" dirty="0" err="1">
                <a:solidFill>
                  <a:schemeClr val="bg1">
                    <a:lumMod val="75000"/>
                  </a:schemeClr>
                </a:solidFill>
              </a:rPr>
              <a:t>ký</a:t>
            </a:r>
            <a:r>
              <a:rPr lang="en-US" sz="1800" b="1" dirty="0">
                <a:solidFill>
                  <a:schemeClr val="bg1">
                    <a:lumMod val="75000"/>
                  </a:schemeClr>
                </a:solidFill>
              </a:rPr>
              <a:t> </a:t>
            </a:r>
            <a:r>
              <a:rPr lang="en-US" sz="1800" b="1" dirty="0" err="1">
                <a:solidFill>
                  <a:schemeClr val="bg1">
                    <a:lumMod val="75000"/>
                  </a:schemeClr>
                </a:solidFill>
              </a:rPr>
              <a:t>pháp</a:t>
            </a:r>
            <a:r>
              <a:rPr lang="en-US" sz="1800" b="1" dirty="0">
                <a:solidFill>
                  <a:schemeClr val="bg1">
                    <a:lumMod val="75000"/>
                  </a:schemeClr>
                </a:solidFill>
              </a:rPr>
              <a:t> </a:t>
            </a:r>
            <a:r>
              <a:rPr lang="en-US" sz="1800" b="1" dirty="0" err="1">
                <a:solidFill>
                  <a:schemeClr val="bg1">
                    <a:lumMod val="75000"/>
                  </a:schemeClr>
                </a:solidFill>
              </a:rPr>
              <a:t>của</a:t>
            </a:r>
            <a:r>
              <a:rPr lang="en-US" sz="1800" b="1" dirty="0">
                <a:solidFill>
                  <a:schemeClr val="bg1">
                    <a:lumMod val="75000"/>
                  </a:schemeClr>
                </a:solidFill>
              </a:rPr>
              <a:t> </a:t>
            </a:r>
            <a:r>
              <a:rPr lang="en-US" sz="1800" b="1" dirty="0" err="1">
                <a:solidFill>
                  <a:schemeClr val="bg1">
                    <a:lumMod val="75000"/>
                  </a:schemeClr>
                </a:solidFill>
              </a:rPr>
              <a:t>biểu</a:t>
            </a:r>
            <a:r>
              <a:rPr lang="en-US" sz="1800" b="1" dirty="0">
                <a:solidFill>
                  <a:schemeClr val="bg1">
                    <a:lumMod val="75000"/>
                  </a:schemeClr>
                </a:solidFill>
              </a:rPr>
              <a:t> </a:t>
            </a:r>
            <a:r>
              <a:rPr lang="en-US" sz="1800" b="1" dirty="0" err="1">
                <a:solidFill>
                  <a:schemeClr val="bg1">
                    <a:lumMod val="75000"/>
                  </a:schemeClr>
                </a:solidFill>
              </a:rPr>
              <a:t>đồ</a:t>
            </a:r>
            <a:r>
              <a:rPr lang="en-US" sz="1800" b="1" dirty="0">
                <a:solidFill>
                  <a:schemeClr val="bg1">
                    <a:lumMod val="75000"/>
                  </a:schemeClr>
                </a:solidFill>
              </a:rPr>
              <a:t> ca </a:t>
            </a:r>
            <a:r>
              <a:rPr lang="en-US" sz="1800" b="1" dirty="0" err="1">
                <a:solidFill>
                  <a:schemeClr val="bg1">
                    <a:lumMod val="75000"/>
                  </a:schemeClr>
                </a:solidFill>
              </a:rPr>
              <a:t>sử</a:t>
            </a:r>
            <a:r>
              <a:rPr lang="en-US" sz="1800" b="1" dirty="0">
                <a:solidFill>
                  <a:schemeClr val="bg1">
                    <a:lumMod val="75000"/>
                  </a:schemeClr>
                </a:solidFill>
              </a:rPr>
              <a:t> </a:t>
            </a:r>
            <a:r>
              <a:rPr lang="en-US" sz="1800" b="1" dirty="0" err="1">
                <a:solidFill>
                  <a:schemeClr val="bg1">
                    <a:lumMod val="75000"/>
                  </a:schemeClr>
                </a:solidFill>
              </a:rPr>
              <a:t>dụng</a:t>
            </a:r>
            <a:endParaRPr dirty="0">
              <a:solidFill>
                <a:schemeClr val="bg1">
                  <a:lumMod val="75000"/>
                </a:schemeClr>
              </a:solidFill>
            </a:endParaRPr>
          </a:p>
        </p:txBody>
      </p:sp>
      <p:sp>
        <p:nvSpPr>
          <p:cNvPr id="6" name="Google Shape;162;p3">
            <a:extLst>
              <a:ext uri="{FF2B5EF4-FFF2-40B4-BE49-F238E27FC236}">
                <a16:creationId xmlns:a16="http://schemas.microsoft.com/office/drawing/2014/main" id="{8346D467-0818-4BB1-B738-520AB69689D2}"/>
              </a:ext>
            </a:extLst>
          </p:cNvPr>
          <p:cNvSpPr/>
          <p:nvPr/>
        </p:nvSpPr>
        <p:spPr>
          <a:xfrm>
            <a:off x="1871782" y="110874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85000"/>
                  </a:schemeClr>
                </a:solidFill>
              </a:rPr>
              <a:t>Khái</a:t>
            </a:r>
            <a:r>
              <a:rPr lang="en-US" sz="1800" b="1" dirty="0">
                <a:solidFill>
                  <a:schemeClr val="bg1">
                    <a:lumMod val="85000"/>
                  </a:schemeClr>
                </a:solidFill>
              </a:rPr>
              <a:t> </a:t>
            </a:r>
            <a:r>
              <a:rPr lang="en-US" sz="1800" b="1" dirty="0" err="1">
                <a:solidFill>
                  <a:schemeClr val="bg1">
                    <a:lumMod val="85000"/>
                  </a:schemeClr>
                </a:solidFill>
              </a:rPr>
              <a:t>niệm</a:t>
            </a:r>
            <a:endParaRPr dirty="0">
              <a:solidFill>
                <a:schemeClr val="bg1">
                  <a:lumMod val="85000"/>
                </a:schemeClr>
              </a:solidFill>
            </a:endParaRPr>
          </a:p>
        </p:txBody>
      </p:sp>
      <p:grpSp>
        <p:nvGrpSpPr>
          <p:cNvPr id="7" name="Google Shape;163;p3">
            <a:extLst>
              <a:ext uri="{FF2B5EF4-FFF2-40B4-BE49-F238E27FC236}">
                <a16:creationId xmlns:a16="http://schemas.microsoft.com/office/drawing/2014/main" id="{E6817529-B90C-413A-9AC9-DEF483BD0901}"/>
              </a:ext>
            </a:extLst>
          </p:cNvPr>
          <p:cNvGrpSpPr/>
          <p:nvPr/>
        </p:nvGrpSpPr>
        <p:grpSpPr>
          <a:xfrm>
            <a:off x="1472079" y="1154995"/>
            <a:ext cx="381000" cy="381000"/>
            <a:chOff x="2078" y="1680"/>
            <a:chExt cx="1615" cy="1615"/>
          </a:xfrm>
        </p:grpSpPr>
        <p:sp>
          <p:nvSpPr>
            <p:cNvPr id="8" name="Google Shape;164;p3">
              <a:extLst>
                <a:ext uri="{FF2B5EF4-FFF2-40B4-BE49-F238E27FC236}">
                  <a16:creationId xmlns:a16="http://schemas.microsoft.com/office/drawing/2014/main" id="{CD8DC5DD-3B99-41B2-A229-89BF2B48B3EF}"/>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165;p3">
              <a:extLst>
                <a:ext uri="{FF2B5EF4-FFF2-40B4-BE49-F238E27FC236}">
                  <a16:creationId xmlns:a16="http://schemas.microsoft.com/office/drawing/2014/main" id="{C017C226-E0AD-4882-849A-AA8CC8981B64}"/>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166;p3">
              <a:extLst>
                <a:ext uri="{FF2B5EF4-FFF2-40B4-BE49-F238E27FC236}">
                  <a16:creationId xmlns:a16="http://schemas.microsoft.com/office/drawing/2014/main" id="{75F9A301-236C-4C49-BCCB-53175FC5D4E5}"/>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67;p3">
              <a:extLst>
                <a:ext uri="{FF2B5EF4-FFF2-40B4-BE49-F238E27FC236}">
                  <a16:creationId xmlns:a16="http://schemas.microsoft.com/office/drawing/2014/main" id="{F77C696C-2CEC-402A-8806-BB4568020B0F}"/>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168;p3">
              <a:extLst>
                <a:ext uri="{FF2B5EF4-FFF2-40B4-BE49-F238E27FC236}">
                  <a16:creationId xmlns:a16="http://schemas.microsoft.com/office/drawing/2014/main" id="{FC3AA40F-CC6D-443D-AC0B-D1924CDC946A}"/>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169;p3">
              <a:extLst>
                <a:ext uri="{FF2B5EF4-FFF2-40B4-BE49-F238E27FC236}">
                  <a16:creationId xmlns:a16="http://schemas.microsoft.com/office/drawing/2014/main" id="{7D710282-E9D5-4F6D-B0AB-FECCD670DAB3}"/>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4" name="Google Shape;170;p3">
            <a:extLst>
              <a:ext uri="{FF2B5EF4-FFF2-40B4-BE49-F238E27FC236}">
                <a16:creationId xmlns:a16="http://schemas.microsoft.com/office/drawing/2014/main" id="{35CBE95F-DF17-4BFB-B9A1-8484F5E5DA71}"/>
              </a:ext>
            </a:extLst>
          </p:cNvPr>
          <p:cNvGrpSpPr/>
          <p:nvPr/>
        </p:nvGrpSpPr>
        <p:grpSpPr>
          <a:xfrm>
            <a:off x="2344698" y="2467986"/>
            <a:ext cx="381000" cy="381000"/>
            <a:chOff x="2078" y="1680"/>
            <a:chExt cx="1615" cy="1615"/>
          </a:xfrm>
        </p:grpSpPr>
        <p:sp>
          <p:nvSpPr>
            <p:cNvPr id="15" name="Google Shape;171;p3">
              <a:extLst>
                <a:ext uri="{FF2B5EF4-FFF2-40B4-BE49-F238E27FC236}">
                  <a16:creationId xmlns:a16="http://schemas.microsoft.com/office/drawing/2014/main" id="{97D024F6-9B4B-40B8-B5AB-6A7A00073769}"/>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172;p3">
              <a:extLst>
                <a:ext uri="{FF2B5EF4-FFF2-40B4-BE49-F238E27FC236}">
                  <a16:creationId xmlns:a16="http://schemas.microsoft.com/office/drawing/2014/main" id="{38C7AB3B-C1DA-42E8-B39A-50CEB18A7FD3}"/>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173;p3">
              <a:extLst>
                <a:ext uri="{FF2B5EF4-FFF2-40B4-BE49-F238E27FC236}">
                  <a16:creationId xmlns:a16="http://schemas.microsoft.com/office/drawing/2014/main" id="{788C0B6D-3B41-4DB0-A5A3-2ECF5752D173}"/>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174;p3">
              <a:extLst>
                <a:ext uri="{FF2B5EF4-FFF2-40B4-BE49-F238E27FC236}">
                  <a16:creationId xmlns:a16="http://schemas.microsoft.com/office/drawing/2014/main" id="{F448598D-8D67-49F6-9398-10E03BE88126}"/>
                </a:ext>
              </a:extLst>
            </p:cNvPr>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75;p3">
              <a:extLst>
                <a:ext uri="{FF2B5EF4-FFF2-40B4-BE49-F238E27FC236}">
                  <a16:creationId xmlns:a16="http://schemas.microsoft.com/office/drawing/2014/main" id="{FE3DB652-DBB6-428F-AF8F-FE4E6E47FCDA}"/>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 name="Google Shape;176;p3">
              <a:extLst>
                <a:ext uri="{FF2B5EF4-FFF2-40B4-BE49-F238E27FC236}">
                  <a16:creationId xmlns:a16="http://schemas.microsoft.com/office/drawing/2014/main" id="{C63266FA-6470-4ABD-ABB4-CC199C4B6724}"/>
                </a:ext>
              </a:extLst>
            </p:cNvPr>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1" name="Google Shape;177;p3">
            <a:extLst>
              <a:ext uri="{FF2B5EF4-FFF2-40B4-BE49-F238E27FC236}">
                <a16:creationId xmlns:a16="http://schemas.microsoft.com/office/drawing/2014/main" id="{D22B314E-6F17-4411-98CA-618F32D92BB9}"/>
              </a:ext>
            </a:extLst>
          </p:cNvPr>
          <p:cNvGrpSpPr/>
          <p:nvPr/>
        </p:nvGrpSpPr>
        <p:grpSpPr>
          <a:xfrm>
            <a:off x="2448345" y="4018486"/>
            <a:ext cx="381000" cy="381000"/>
            <a:chOff x="2078" y="1680"/>
            <a:chExt cx="1615" cy="1615"/>
          </a:xfrm>
        </p:grpSpPr>
        <p:sp>
          <p:nvSpPr>
            <p:cNvPr id="22" name="Google Shape;178;p3">
              <a:extLst>
                <a:ext uri="{FF2B5EF4-FFF2-40B4-BE49-F238E27FC236}">
                  <a16:creationId xmlns:a16="http://schemas.microsoft.com/office/drawing/2014/main" id="{55CB81FB-1632-4874-819B-EB6190CE7AE1}"/>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 name="Google Shape;179;p3">
              <a:extLst>
                <a:ext uri="{FF2B5EF4-FFF2-40B4-BE49-F238E27FC236}">
                  <a16:creationId xmlns:a16="http://schemas.microsoft.com/office/drawing/2014/main" id="{FFB13F36-BE45-4401-90AD-EAB139E228C3}"/>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180;p3">
              <a:extLst>
                <a:ext uri="{FF2B5EF4-FFF2-40B4-BE49-F238E27FC236}">
                  <a16:creationId xmlns:a16="http://schemas.microsoft.com/office/drawing/2014/main" id="{167838BC-4629-4DA4-A2EF-7FBE40EF9E33}"/>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5" name="Google Shape;181;p3">
              <a:extLst>
                <a:ext uri="{FF2B5EF4-FFF2-40B4-BE49-F238E27FC236}">
                  <a16:creationId xmlns:a16="http://schemas.microsoft.com/office/drawing/2014/main" id="{90DF401D-45EA-4FA4-B159-3EADC52B144D}"/>
                </a:ext>
              </a:extLst>
            </p:cNvPr>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 name="Google Shape;182;p3">
              <a:extLst>
                <a:ext uri="{FF2B5EF4-FFF2-40B4-BE49-F238E27FC236}">
                  <a16:creationId xmlns:a16="http://schemas.microsoft.com/office/drawing/2014/main" id="{171CDBCF-F3A3-4965-9EE0-8429AB84555F}"/>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 name="Google Shape;183;p3">
              <a:extLst>
                <a:ext uri="{FF2B5EF4-FFF2-40B4-BE49-F238E27FC236}">
                  <a16:creationId xmlns:a16="http://schemas.microsoft.com/office/drawing/2014/main" id="{23DA7BEE-153D-4848-BA56-48B79E5315C5}"/>
                </a:ext>
              </a:extLst>
            </p:cNvPr>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8" name="Google Shape;199;p3">
            <a:extLst>
              <a:ext uri="{FF2B5EF4-FFF2-40B4-BE49-F238E27FC236}">
                <a16:creationId xmlns:a16="http://schemas.microsoft.com/office/drawing/2014/main" id="{37D92122-4633-40DD-958E-272CE043A043}"/>
              </a:ext>
            </a:extLst>
          </p:cNvPr>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9" name="Google Shape;200;p3">
            <a:extLst>
              <a:ext uri="{FF2B5EF4-FFF2-40B4-BE49-F238E27FC236}">
                <a16:creationId xmlns:a16="http://schemas.microsoft.com/office/drawing/2014/main" id="{3FC5D8DF-CC66-44E6-8FE8-FE3EED0F2244}"/>
              </a:ext>
            </a:extLst>
          </p:cNvPr>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 name="Google Shape;202;p3">
            <a:extLst>
              <a:ext uri="{FF2B5EF4-FFF2-40B4-BE49-F238E27FC236}">
                <a16:creationId xmlns:a16="http://schemas.microsoft.com/office/drawing/2014/main" id="{A58F5BE4-9475-4CCE-A3DE-E52DDB496817}"/>
              </a:ext>
            </a:extLst>
          </p:cNvPr>
          <p:cNvSpPr/>
          <p:nvPr/>
        </p:nvSpPr>
        <p:spPr>
          <a:xfrm>
            <a:off x="2173341" y="540195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chemeClr val="tx1"/>
                </a:solidFill>
              </a:rPr>
              <a:t>Demo</a:t>
            </a:r>
            <a:endParaRPr sz="1800" b="1" dirty="0">
              <a:solidFill>
                <a:schemeClr val="tx1"/>
              </a:solidFill>
              <a:sym typeface="Arial"/>
            </a:endParaRPr>
          </a:p>
        </p:txBody>
      </p:sp>
      <p:grpSp>
        <p:nvGrpSpPr>
          <p:cNvPr id="31" name="Google Shape;203;p3">
            <a:extLst>
              <a:ext uri="{FF2B5EF4-FFF2-40B4-BE49-F238E27FC236}">
                <a16:creationId xmlns:a16="http://schemas.microsoft.com/office/drawing/2014/main" id="{446591B6-1443-41C3-87C2-2552F70D319D}"/>
              </a:ext>
            </a:extLst>
          </p:cNvPr>
          <p:cNvGrpSpPr/>
          <p:nvPr/>
        </p:nvGrpSpPr>
        <p:grpSpPr>
          <a:xfrm>
            <a:off x="1740657" y="5456586"/>
            <a:ext cx="381000" cy="381000"/>
            <a:chOff x="2078" y="1680"/>
            <a:chExt cx="1615" cy="1615"/>
          </a:xfrm>
        </p:grpSpPr>
        <p:sp>
          <p:nvSpPr>
            <p:cNvPr id="32" name="Google Shape;204;p3">
              <a:extLst>
                <a:ext uri="{FF2B5EF4-FFF2-40B4-BE49-F238E27FC236}">
                  <a16:creationId xmlns:a16="http://schemas.microsoft.com/office/drawing/2014/main" id="{E8858A6C-A42F-4F8A-ACA5-DEB8FCCF31D8}"/>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 name="Google Shape;205;p3">
              <a:extLst>
                <a:ext uri="{FF2B5EF4-FFF2-40B4-BE49-F238E27FC236}">
                  <a16:creationId xmlns:a16="http://schemas.microsoft.com/office/drawing/2014/main" id="{F11A9FCB-AF73-453A-8EB6-3768D35994C3}"/>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 name="Google Shape;206;p3">
              <a:extLst>
                <a:ext uri="{FF2B5EF4-FFF2-40B4-BE49-F238E27FC236}">
                  <a16:creationId xmlns:a16="http://schemas.microsoft.com/office/drawing/2014/main" id="{29DEFA5E-63AF-4D0E-B169-7145282F0F9E}"/>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 name="Google Shape;207;p3">
              <a:extLst>
                <a:ext uri="{FF2B5EF4-FFF2-40B4-BE49-F238E27FC236}">
                  <a16:creationId xmlns:a16="http://schemas.microsoft.com/office/drawing/2014/main" id="{983DDB1E-3C76-4ED6-85A4-2AD91D898644}"/>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 name="Google Shape;208;p3">
              <a:extLst>
                <a:ext uri="{FF2B5EF4-FFF2-40B4-BE49-F238E27FC236}">
                  <a16:creationId xmlns:a16="http://schemas.microsoft.com/office/drawing/2014/main" id="{AC43F410-DCFA-49F1-8174-5698BFADB792}"/>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7" name="Google Shape;209;p3">
              <a:extLst>
                <a:ext uri="{FF2B5EF4-FFF2-40B4-BE49-F238E27FC236}">
                  <a16:creationId xmlns:a16="http://schemas.microsoft.com/office/drawing/2014/main" id="{DBBE192F-4A80-4D5B-B0C9-2A8488FECF79}"/>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7015244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D9F2A-405C-4783-8BF2-9B2DAEEB5A11}"/>
              </a:ext>
            </a:extLst>
          </p:cNvPr>
          <p:cNvSpPr>
            <a:spLocks noGrp="1"/>
          </p:cNvSpPr>
          <p:nvPr>
            <p:ph type="title"/>
          </p:nvPr>
        </p:nvSpPr>
        <p:spPr/>
        <p:txBody>
          <a:bodyPr/>
          <a:lstStyle/>
          <a:p>
            <a:r>
              <a:rPr lang="en-US" dirty="0"/>
              <a:t>Demo</a:t>
            </a:r>
          </a:p>
        </p:txBody>
      </p:sp>
      <p:sp>
        <p:nvSpPr>
          <p:cNvPr id="3" name="Text Placeholder 2">
            <a:extLst>
              <a:ext uri="{FF2B5EF4-FFF2-40B4-BE49-F238E27FC236}">
                <a16:creationId xmlns:a16="http://schemas.microsoft.com/office/drawing/2014/main" id="{FC3107FD-E101-4B2B-B229-5DE38F79634D}"/>
              </a:ext>
            </a:extLst>
          </p:cNvPr>
          <p:cNvSpPr>
            <a:spLocks noGrp="1"/>
          </p:cNvSpPr>
          <p:nvPr>
            <p:ph type="body" idx="1"/>
          </p:nvPr>
        </p:nvSpPr>
        <p:spPr/>
        <p:txBody>
          <a:bodyPr/>
          <a:lstStyle/>
          <a:p>
            <a:pPr marL="114300" indent="0">
              <a:buNone/>
            </a:pPr>
            <a:r>
              <a:rPr lang="en-US" dirty="0"/>
              <a:t>	Demo </a:t>
            </a:r>
            <a:r>
              <a:rPr lang="en-US" dirty="0" err="1"/>
              <a:t>trên</a:t>
            </a:r>
            <a:r>
              <a:rPr lang="en-US" dirty="0"/>
              <a:t> </a:t>
            </a:r>
            <a:r>
              <a:rPr lang="en-US" dirty="0" err="1"/>
              <a:t>bài</a:t>
            </a:r>
            <a:r>
              <a:rPr lang="en-US" dirty="0"/>
              <a:t> </a:t>
            </a:r>
            <a:r>
              <a:rPr lang="en-US" dirty="0" err="1"/>
              <a:t>tập</a:t>
            </a:r>
            <a:r>
              <a:rPr lang="en-US" dirty="0"/>
              <a:t> </a:t>
            </a:r>
            <a:r>
              <a:rPr lang="en-US" dirty="0" err="1"/>
              <a:t>lớn</a:t>
            </a:r>
            <a:r>
              <a:rPr lang="en-US" dirty="0"/>
              <a:t> </a:t>
            </a:r>
            <a:r>
              <a:rPr lang="en-US" i="1" dirty="0"/>
              <a:t>“</a:t>
            </a:r>
            <a:r>
              <a:rPr lang="en-US" i="1" dirty="0" err="1"/>
              <a:t>Phân</a:t>
            </a:r>
            <a:r>
              <a:rPr lang="en-US" i="1" dirty="0"/>
              <a:t> </a:t>
            </a:r>
            <a:r>
              <a:rPr lang="en-US" i="1" dirty="0" err="1"/>
              <a:t>tích</a:t>
            </a:r>
            <a:r>
              <a:rPr lang="en-US" i="1" dirty="0"/>
              <a:t> </a:t>
            </a:r>
            <a:r>
              <a:rPr lang="en-US" i="1" dirty="0" err="1"/>
              <a:t>thiết</a:t>
            </a:r>
            <a:r>
              <a:rPr lang="en-US" i="1" dirty="0"/>
              <a:t> </a:t>
            </a:r>
            <a:r>
              <a:rPr lang="en-US" i="1" dirty="0" err="1"/>
              <a:t>kế</a:t>
            </a:r>
            <a:r>
              <a:rPr lang="en-US" i="1" dirty="0"/>
              <a:t> </a:t>
            </a:r>
            <a:r>
              <a:rPr lang="en-US" i="1" dirty="0" err="1"/>
              <a:t>và</a:t>
            </a:r>
            <a:r>
              <a:rPr lang="en-US" i="1" dirty="0"/>
              <a:t> </a:t>
            </a:r>
            <a:r>
              <a:rPr lang="en-US" i="1" dirty="0" err="1"/>
              <a:t>xây</a:t>
            </a:r>
            <a:r>
              <a:rPr lang="en-US" i="1" dirty="0"/>
              <a:t> </a:t>
            </a:r>
            <a:r>
              <a:rPr lang="en-US" i="1" dirty="0" err="1"/>
              <a:t>dựng</a:t>
            </a:r>
            <a:r>
              <a:rPr lang="en-US" i="1" dirty="0"/>
              <a:t> </a:t>
            </a:r>
            <a:r>
              <a:rPr lang="en-US" i="1" dirty="0" err="1"/>
              <a:t>phần</a:t>
            </a:r>
            <a:r>
              <a:rPr lang="en-US" i="1" dirty="0"/>
              <a:t> </a:t>
            </a:r>
            <a:r>
              <a:rPr lang="en-US" i="1" dirty="0" err="1"/>
              <a:t>mềm</a:t>
            </a:r>
            <a:r>
              <a:rPr lang="en-US" i="1" dirty="0"/>
              <a:t> </a:t>
            </a:r>
            <a:r>
              <a:rPr lang="en-US" i="1" dirty="0" err="1"/>
              <a:t>quản</a:t>
            </a:r>
            <a:r>
              <a:rPr lang="en-US" i="1" dirty="0"/>
              <a:t> </a:t>
            </a:r>
            <a:r>
              <a:rPr lang="en-US" i="1" dirty="0" err="1"/>
              <a:t>lý</a:t>
            </a:r>
            <a:r>
              <a:rPr lang="en-US" i="1" dirty="0"/>
              <a:t> </a:t>
            </a:r>
            <a:r>
              <a:rPr lang="en-US" i="1" dirty="0" err="1"/>
              <a:t>cửa</a:t>
            </a:r>
            <a:r>
              <a:rPr lang="en-US" i="1" dirty="0"/>
              <a:t> </a:t>
            </a:r>
            <a:r>
              <a:rPr lang="en-US" i="1" dirty="0" err="1"/>
              <a:t>hàng</a:t>
            </a:r>
            <a:r>
              <a:rPr lang="en-US" i="1" dirty="0"/>
              <a:t> </a:t>
            </a:r>
            <a:r>
              <a:rPr lang="en-US" i="1" dirty="0" err="1"/>
              <a:t>văn</a:t>
            </a:r>
            <a:r>
              <a:rPr lang="en-US" i="1" dirty="0"/>
              <a:t> </a:t>
            </a:r>
            <a:r>
              <a:rPr lang="en-US" i="1" dirty="0" err="1"/>
              <a:t>phòng</a:t>
            </a:r>
            <a:r>
              <a:rPr lang="en-US" i="1" dirty="0"/>
              <a:t> </a:t>
            </a:r>
            <a:r>
              <a:rPr lang="en-US" i="1" dirty="0" err="1"/>
              <a:t>văn</a:t>
            </a:r>
            <a:r>
              <a:rPr lang="en-US" i="1" dirty="0"/>
              <a:t> </a:t>
            </a:r>
            <a:r>
              <a:rPr lang="en-US" i="1" dirty="0" err="1"/>
              <a:t>phòng</a:t>
            </a:r>
            <a:r>
              <a:rPr lang="en-US" i="1" dirty="0"/>
              <a:t> </a:t>
            </a:r>
            <a:r>
              <a:rPr lang="en-US" i="1" dirty="0" err="1"/>
              <a:t>phẩm</a:t>
            </a:r>
            <a:r>
              <a:rPr lang="en-US" i="1" dirty="0"/>
              <a:t>”</a:t>
            </a:r>
          </a:p>
        </p:txBody>
      </p:sp>
    </p:spTree>
    <p:extLst>
      <p:ext uri="{BB962C8B-B14F-4D97-AF65-F5344CB8AC3E}">
        <p14:creationId xmlns:p14="http://schemas.microsoft.com/office/powerpoint/2010/main" val="35398070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5"/>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a:buNone/>
            </a:pPr>
            <a:r>
              <a:rPr lang="en-US"/>
              <a:t>Tài liệu tham khảo</a:t>
            </a:r>
            <a:endParaRPr/>
          </a:p>
        </p:txBody>
      </p:sp>
      <p:sp>
        <p:nvSpPr>
          <p:cNvPr id="229" name="Google Shape;229;p5"/>
          <p:cNvSpPr txBox="1">
            <a:spLocks noGrp="1"/>
          </p:cNvSpPr>
          <p:nvPr>
            <p:ph type="sldNum" idx="12"/>
          </p:nvPr>
        </p:nvSpPr>
        <p:spPr>
          <a:xfrm>
            <a:off x="8159262" y="6550271"/>
            <a:ext cx="703384" cy="298937"/>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dk1"/>
              </a:buClr>
              <a:buSzPts val="1108"/>
              <a:buFont typeface="Noto Sans Symbols"/>
              <a:buNone/>
            </a:pPr>
            <a:fld id="{00000000-1234-1234-1234-123412341234}" type="slidenum">
              <a:rPr lang="en-US" sz="1108">
                <a:solidFill>
                  <a:schemeClr val="dk1"/>
                </a:solidFill>
                <a:latin typeface="Garamond"/>
                <a:ea typeface="Garamond"/>
                <a:cs typeface="Garamond"/>
                <a:sym typeface="Garamond"/>
              </a:rPr>
              <a:t>18</a:t>
            </a:fld>
            <a:endParaRPr sz="1108">
              <a:solidFill>
                <a:schemeClr val="dk1"/>
              </a:solidFill>
              <a:latin typeface="Garamond"/>
              <a:ea typeface="Garamond"/>
              <a:cs typeface="Garamond"/>
              <a:sym typeface="Garamond"/>
            </a:endParaRPr>
          </a:p>
        </p:txBody>
      </p:sp>
      <p:sp>
        <p:nvSpPr>
          <p:cNvPr id="230" name="Google Shape;230;p5"/>
          <p:cNvSpPr txBox="1"/>
          <p:nvPr/>
        </p:nvSpPr>
        <p:spPr>
          <a:xfrm>
            <a:off x="562708" y="1600200"/>
            <a:ext cx="8088923" cy="4472354"/>
          </a:xfrm>
          <a:prstGeom prst="rect">
            <a:avLst/>
          </a:prstGeom>
          <a:noFill/>
          <a:ln>
            <a:noFill/>
          </a:ln>
        </p:spPr>
        <p:txBody>
          <a:bodyPr spcFirstLastPara="1" wrap="square" lIns="91425" tIns="45700" rIns="91425" bIns="45700" anchor="t" anchorCtr="0">
            <a:noAutofit/>
          </a:bodyPr>
          <a:lstStyle/>
          <a:p>
            <a:pPr marL="457200" marR="0" lvl="0" indent="-457200" algn="just" rtl="0">
              <a:lnSpc>
                <a:spcPct val="150000"/>
              </a:lnSpc>
              <a:spcBef>
                <a:spcPts val="0"/>
              </a:spcBef>
              <a:spcAft>
                <a:spcPts val="0"/>
              </a:spcAft>
              <a:buClr>
                <a:schemeClr val="accent1"/>
              </a:buClr>
              <a:buSzPts val="1080"/>
              <a:buFont typeface="Century Schoolbook"/>
              <a:buAutoNum type="arabicPeriod"/>
            </a:pPr>
            <a:r>
              <a:rPr lang="en-US" sz="1662" u="sng">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https://viblo.asia/p/cau-truc-du-lieu-va-giai-thuat-search-924lJYzWZPM</a:t>
            </a:r>
            <a:endParaRPr sz="1662">
              <a:solidFill>
                <a:schemeClr val="dk1"/>
              </a:solidFill>
              <a:latin typeface="Arial"/>
              <a:ea typeface="Arial"/>
              <a:cs typeface="Arial"/>
              <a:sym typeface="Arial"/>
            </a:endParaRPr>
          </a:p>
          <a:p>
            <a:pPr marL="457200" marR="0" lvl="0" indent="-457200" algn="just" rtl="0">
              <a:lnSpc>
                <a:spcPct val="150000"/>
              </a:lnSpc>
              <a:spcBef>
                <a:spcPts val="332"/>
              </a:spcBef>
              <a:spcAft>
                <a:spcPts val="0"/>
              </a:spcAft>
              <a:buClr>
                <a:schemeClr val="accent1"/>
              </a:buClr>
              <a:buSzPts val="1080"/>
              <a:buFont typeface="Century Schoolbook"/>
              <a:buAutoNum type="arabicPeriod"/>
            </a:pPr>
            <a:r>
              <a:rPr lang="en-US" sz="1662" u="sng">
                <a:solidFill>
                  <a:schemeClr val="dk1"/>
                </a:solidFill>
                <a:latin typeface="Arial"/>
                <a:ea typeface="Arial"/>
                <a:cs typeface="Arial"/>
                <a:sym typeface="Arial"/>
                <a:hlinkClick r:id="rId4">
                  <a:extLst>
                    <a:ext uri="{A12FA001-AC4F-418D-AE19-62706E023703}">
                      <ahyp:hlinkClr xmlns:ahyp="http://schemas.microsoft.com/office/drawing/2018/hyperlinkcolor" val="tx"/>
                    </a:ext>
                  </a:extLst>
                </a:hlinkClick>
              </a:rPr>
              <a:t>https://github.com/pqhuy87it/MonthlyReport/tree/master/SearchAlgorithms</a:t>
            </a:r>
            <a:endParaRPr sz="1662">
              <a:solidFill>
                <a:schemeClr val="dk1"/>
              </a:solidFill>
              <a:latin typeface="Arial"/>
              <a:ea typeface="Arial"/>
              <a:cs typeface="Arial"/>
              <a:sym typeface="Arial"/>
            </a:endParaRPr>
          </a:p>
          <a:p>
            <a:pPr marL="457200" marR="0" lvl="0" indent="-388600" algn="just" rtl="0">
              <a:lnSpc>
                <a:spcPct val="150000"/>
              </a:lnSpc>
              <a:spcBef>
                <a:spcPts val="332"/>
              </a:spcBef>
              <a:spcAft>
                <a:spcPts val="0"/>
              </a:spcAft>
              <a:buClr>
                <a:schemeClr val="accent1"/>
              </a:buClr>
              <a:buSzPts val="1080"/>
              <a:buFont typeface="Century Schoolbook"/>
              <a:buNone/>
            </a:pPr>
            <a:endParaRPr sz="1662">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6"/>
          <p:cNvSpPr txBox="1">
            <a:spLocks noGrp="1"/>
          </p:cNvSpPr>
          <p:nvPr>
            <p:ph type="title"/>
          </p:nvPr>
        </p:nvSpPr>
        <p:spPr>
          <a:xfrm>
            <a:off x="628650" y="355795"/>
            <a:ext cx="7886700" cy="61458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3200"/>
              <a:buFont typeface="Calibri"/>
              <a:buNone/>
            </a:pP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200"/>
              <a:buFont typeface="Calibri"/>
              <a:buNone/>
            </a:pPr>
            <a:r>
              <a:rPr lang="en-US" sz="3200"/>
              <a:t>Nội dung</a:t>
            </a:r>
            <a:endParaRPr/>
          </a:p>
        </p:txBody>
      </p:sp>
      <p:sp>
        <p:nvSpPr>
          <p:cNvPr id="97" name="Google Shape;97;p2"/>
          <p:cNvSpPr/>
          <p:nvPr/>
        </p:nvSpPr>
        <p:spPr>
          <a:xfrm>
            <a:off x="2892687" y="3948459"/>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dk1"/>
                </a:solidFill>
              </a:rPr>
              <a:t>Các</a:t>
            </a:r>
            <a:r>
              <a:rPr lang="en-US" sz="1800" b="1" dirty="0">
                <a:solidFill>
                  <a:schemeClr val="dk1"/>
                </a:solidFill>
              </a:rPr>
              <a:t> b</a:t>
            </a:r>
            <a:r>
              <a:rPr lang="vi-VN" sz="1800" b="1" dirty="0">
                <a:solidFill>
                  <a:schemeClr val="dk1"/>
                </a:solidFill>
              </a:rPr>
              <a:t>ư</a:t>
            </a:r>
            <a:r>
              <a:rPr lang="en-US" sz="1800" b="1" dirty="0" err="1">
                <a:solidFill>
                  <a:schemeClr val="dk1"/>
                </a:solidFill>
              </a:rPr>
              <a:t>ớc</a:t>
            </a:r>
            <a:r>
              <a:rPr lang="en-US" sz="1800" b="1" dirty="0">
                <a:solidFill>
                  <a:schemeClr val="dk1"/>
                </a:solidFill>
              </a:rPr>
              <a:t> </a:t>
            </a:r>
            <a:r>
              <a:rPr lang="en-US" sz="1800" b="1" dirty="0" err="1">
                <a:solidFill>
                  <a:schemeClr val="dk1"/>
                </a:solidFill>
              </a:rPr>
              <a:t>xây</a:t>
            </a:r>
            <a:r>
              <a:rPr lang="en-US" sz="1800" b="1" dirty="0">
                <a:solidFill>
                  <a:schemeClr val="dk1"/>
                </a:solidFill>
              </a:rPr>
              <a:t> </a:t>
            </a:r>
            <a:r>
              <a:rPr lang="en-US" sz="1800" b="1" dirty="0" err="1">
                <a:solidFill>
                  <a:schemeClr val="dk1"/>
                </a:solidFill>
              </a:rPr>
              <a:t>dựng</a:t>
            </a:r>
            <a:r>
              <a:rPr lang="en-US" sz="1800" b="1" dirty="0">
                <a:solidFill>
                  <a:schemeClr val="dk1"/>
                </a:solidFill>
              </a:rPr>
              <a:t> </a:t>
            </a:r>
            <a:r>
              <a:rPr lang="en-US" sz="1800" b="1" dirty="0" err="1">
                <a:solidFill>
                  <a:schemeClr val="dk1"/>
                </a:solidFill>
              </a:rPr>
              <a:t>biểu</a:t>
            </a:r>
            <a:r>
              <a:rPr lang="en-US" sz="1800" b="1" dirty="0">
                <a:solidFill>
                  <a:schemeClr val="dk1"/>
                </a:solidFill>
              </a:rPr>
              <a:t> </a:t>
            </a:r>
            <a:r>
              <a:rPr lang="en-US" sz="1800" b="1" dirty="0" err="1">
                <a:solidFill>
                  <a:schemeClr val="dk1"/>
                </a:solidFill>
              </a:rPr>
              <a:t>đồ</a:t>
            </a:r>
            <a:r>
              <a:rPr lang="en-US" sz="1800" b="1" dirty="0">
                <a:solidFill>
                  <a:schemeClr val="dk1"/>
                </a:solidFill>
              </a:rPr>
              <a:t> ca </a:t>
            </a:r>
            <a:r>
              <a:rPr lang="en-US" sz="1800" b="1" dirty="0" err="1">
                <a:solidFill>
                  <a:schemeClr val="dk1"/>
                </a:solidFill>
              </a:rPr>
              <a:t>sử</a:t>
            </a:r>
            <a:r>
              <a:rPr lang="en-US" sz="1800" b="1" dirty="0">
                <a:solidFill>
                  <a:schemeClr val="dk1"/>
                </a:solidFill>
              </a:rPr>
              <a:t> </a:t>
            </a:r>
            <a:r>
              <a:rPr lang="en-US" sz="1800" b="1" dirty="0" err="1">
                <a:solidFill>
                  <a:schemeClr val="dk1"/>
                </a:solidFill>
              </a:rPr>
              <a:t>dụng</a:t>
            </a:r>
            <a:endParaRPr dirty="0"/>
          </a:p>
        </p:txBody>
      </p:sp>
      <p:sp>
        <p:nvSpPr>
          <p:cNvPr id="98" name="Google Shape;98;p2"/>
          <p:cNvSpPr/>
          <p:nvPr/>
        </p:nvSpPr>
        <p:spPr>
          <a:xfrm>
            <a:off x="2790616" y="243327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dk1"/>
                </a:solidFill>
              </a:rPr>
              <a:t>Các</a:t>
            </a:r>
            <a:r>
              <a:rPr lang="en-US" sz="1800" b="1" dirty="0">
                <a:solidFill>
                  <a:schemeClr val="dk1"/>
                </a:solidFill>
              </a:rPr>
              <a:t> </a:t>
            </a:r>
            <a:r>
              <a:rPr lang="en-US" sz="1800" b="1" dirty="0" err="1">
                <a:solidFill>
                  <a:schemeClr val="dk1"/>
                </a:solidFill>
              </a:rPr>
              <a:t>ký</a:t>
            </a:r>
            <a:r>
              <a:rPr lang="en-US" sz="1800" b="1" dirty="0">
                <a:solidFill>
                  <a:schemeClr val="dk1"/>
                </a:solidFill>
              </a:rPr>
              <a:t> </a:t>
            </a:r>
            <a:r>
              <a:rPr lang="en-US" sz="1800" b="1" dirty="0" err="1">
                <a:solidFill>
                  <a:schemeClr val="dk1"/>
                </a:solidFill>
              </a:rPr>
              <a:t>pháp</a:t>
            </a:r>
            <a:r>
              <a:rPr lang="en-US" sz="1800" b="1" dirty="0">
                <a:solidFill>
                  <a:schemeClr val="dk1"/>
                </a:solidFill>
              </a:rPr>
              <a:t> </a:t>
            </a:r>
            <a:r>
              <a:rPr lang="en-US" sz="1800" b="1" dirty="0" err="1">
                <a:solidFill>
                  <a:schemeClr val="dk1"/>
                </a:solidFill>
              </a:rPr>
              <a:t>của</a:t>
            </a:r>
            <a:r>
              <a:rPr lang="en-US" sz="1800" b="1" dirty="0">
                <a:solidFill>
                  <a:schemeClr val="dk1"/>
                </a:solidFill>
              </a:rPr>
              <a:t> </a:t>
            </a:r>
            <a:r>
              <a:rPr lang="en-US" sz="1800" b="1" dirty="0" err="1">
                <a:solidFill>
                  <a:schemeClr val="dk1"/>
                </a:solidFill>
              </a:rPr>
              <a:t>biểu</a:t>
            </a:r>
            <a:r>
              <a:rPr lang="en-US" sz="1800" b="1" dirty="0">
                <a:solidFill>
                  <a:schemeClr val="dk1"/>
                </a:solidFill>
              </a:rPr>
              <a:t> </a:t>
            </a:r>
            <a:r>
              <a:rPr lang="en-US" sz="1800" b="1" dirty="0" err="1">
                <a:solidFill>
                  <a:schemeClr val="dk1"/>
                </a:solidFill>
              </a:rPr>
              <a:t>đồ</a:t>
            </a:r>
            <a:r>
              <a:rPr lang="en-US" sz="1800" b="1" dirty="0">
                <a:solidFill>
                  <a:schemeClr val="dk1"/>
                </a:solidFill>
              </a:rPr>
              <a:t> ca </a:t>
            </a:r>
            <a:r>
              <a:rPr lang="en-US" sz="1800" b="1" dirty="0" err="1">
                <a:solidFill>
                  <a:schemeClr val="dk1"/>
                </a:solidFill>
              </a:rPr>
              <a:t>sử</a:t>
            </a:r>
            <a:r>
              <a:rPr lang="en-US" sz="1800" b="1" dirty="0">
                <a:solidFill>
                  <a:schemeClr val="dk1"/>
                </a:solidFill>
              </a:rPr>
              <a:t> </a:t>
            </a:r>
            <a:r>
              <a:rPr lang="en-US" sz="1800" b="1" dirty="0" err="1">
                <a:solidFill>
                  <a:schemeClr val="dk1"/>
                </a:solidFill>
              </a:rPr>
              <a:t>dụng</a:t>
            </a:r>
            <a:endParaRPr dirty="0"/>
          </a:p>
        </p:txBody>
      </p:sp>
      <p:sp>
        <p:nvSpPr>
          <p:cNvPr id="99" name="Google Shape;99;p2"/>
          <p:cNvSpPr/>
          <p:nvPr/>
        </p:nvSpPr>
        <p:spPr>
          <a:xfrm>
            <a:off x="2080072" y="1335645"/>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dk1"/>
                </a:solidFill>
              </a:rPr>
              <a:t>Khái</a:t>
            </a:r>
            <a:r>
              <a:rPr lang="en-US" sz="1800" b="1" dirty="0">
                <a:solidFill>
                  <a:schemeClr val="dk1"/>
                </a:solidFill>
              </a:rPr>
              <a:t> </a:t>
            </a:r>
            <a:r>
              <a:rPr lang="en-US" sz="1800" b="1" dirty="0" err="1">
                <a:solidFill>
                  <a:schemeClr val="dk1"/>
                </a:solidFill>
              </a:rPr>
              <a:t>niệm</a:t>
            </a:r>
            <a:endParaRPr dirty="0"/>
          </a:p>
        </p:txBody>
      </p:sp>
      <p:grpSp>
        <p:nvGrpSpPr>
          <p:cNvPr id="100" name="Google Shape;100;p2"/>
          <p:cNvGrpSpPr/>
          <p:nvPr/>
        </p:nvGrpSpPr>
        <p:grpSpPr>
          <a:xfrm>
            <a:off x="1616424" y="1404341"/>
            <a:ext cx="381000" cy="381000"/>
            <a:chOff x="2078" y="1680"/>
            <a:chExt cx="1615" cy="1615"/>
          </a:xfrm>
        </p:grpSpPr>
        <p:sp>
          <p:nvSpPr>
            <p:cNvPr id="101" name="Google Shape;101;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2" name="Google Shape;102;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3" name="Google Shape;103;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4" name="Google Shape;104;p2"/>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5" name="Google Shape;105;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6" name="Google Shape;106;p2"/>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07" name="Google Shape;107;p2"/>
          <p:cNvGrpSpPr/>
          <p:nvPr/>
        </p:nvGrpSpPr>
        <p:grpSpPr>
          <a:xfrm>
            <a:off x="2411975" y="2521051"/>
            <a:ext cx="381000" cy="381000"/>
            <a:chOff x="2078" y="1680"/>
            <a:chExt cx="1615" cy="1615"/>
          </a:xfrm>
        </p:grpSpPr>
        <p:sp>
          <p:nvSpPr>
            <p:cNvPr id="108" name="Google Shape;108;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9" name="Google Shape;109;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0" name="Google Shape;110;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1" name="Google Shape;111;p2"/>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 name="Google Shape;112;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3" name="Google Shape;113;p2"/>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14" name="Google Shape;114;p2"/>
          <p:cNvGrpSpPr/>
          <p:nvPr/>
        </p:nvGrpSpPr>
        <p:grpSpPr>
          <a:xfrm>
            <a:off x="2487710" y="4012313"/>
            <a:ext cx="381000" cy="381000"/>
            <a:chOff x="2078" y="1680"/>
            <a:chExt cx="1615" cy="1615"/>
          </a:xfrm>
        </p:grpSpPr>
        <p:sp>
          <p:nvSpPr>
            <p:cNvPr id="115" name="Google Shape;115;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6" name="Google Shape;116;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7" name="Google Shape;117;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8" name="Google Shape;118;p2"/>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9" name="Google Shape;119;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0" name="Google Shape;120;p2"/>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36" name="Google Shape;136;p2"/>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7" name="Google Shape;137;p2"/>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9" name="Google Shape;139;p2"/>
          <p:cNvSpPr/>
          <p:nvPr/>
        </p:nvSpPr>
        <p:spPr>
          <a:xfrm>
            <a:off x="2372144" y="521299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chemeClr val="dk1"/>
                </a:solidFill>
              </a:rPr>
              <a:t>Demo</a:t>
            </a:r>
            <a:endParaRPr sz="1800" b="1" dirty="0">
              <a:solidFill>
                <a:schemeClr val="dk1"/>
              </a:solidFill>
              <a:latin typeface="Arial"/>
              <a:ea typeface="Arial"/>
              <a:cs typeface="Arial"/>
              <a:sym typeface="Arial"/>
            </a:endParaRPr>
          </a:p>
        </p:txBody>
      </p:sp>
      <p:grpSp>
        <p:nvGrpSpPr>
          <p:cNvPr id="140" name="Google Shape;140;p2"/>
          <p:cNvGrpSpPr/>
          <p:nvPr/>
        </p:nvGrpSpPr>
        <p:grpSpPr>
          <a:xfrm>
            <a:off x="1889690" y="5276851"/>
            <a:ext cx="381000" cy="381000"/>
            <a:chOff x="2078" y="1680"/>
            <a:chExt cx="1615" cy="1615"/>
          </a:xfrm>
        </p:grpSpPr>
        <p:sp>
          <p:nvSpPr>
            <p:cNvPr id="141" name="Google Shape;141;p2"/>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2" name="Google Shape;142;p2"/>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3" name="Google Shape;143;p2"/>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 name="Google Shape;144;p2"/>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5" name="Google Shape;145;p2"/>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6" name="Google Shape;146;p2"/>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200"/>
              <a:buFont typeface="Calibri"/>
              <a:buNone/>
            </a:pPr>
            <a:r>
              <a:rPr lang="en-US" sz="3200" dirty="0" err="1"/>
              <a:t>Nội</a:t>
            </a:r>
            <a:r>
              <a:rPr lang="en-US" sz="3200" dirty="0"/>
              <a:t> dung</a:t>
            </a:r>
            <a:endParaRPr dirty="0"/>
          </a:p>
        </p:txBody>
      </p:sp>
      <p:sp>
        <p:nvSpPr>
          <p:cNvPr id="160" name="Google Shape;160;p3"/>
          <p:cNvSpPr/>
          <p:nvPr/>
        </p:nvSpPr>
        <p:spPr>
          <a:xfrm>
            <a:off x="2884185" y="3954632"/>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rgbClr val="D0CECE"/>
                </a:solidFill>
              </a:rPr>
              <a:t>Các</a:t>
            </a:r>
            <a:r>
              <a:rPr lang="en-US" sz="1800" b="1" dirty="0">
                <a:solidFill>
                  <a:srgbClr val="D0CECE"/>
                </a:solidFill>
              </a:rPr>
              <a:t> b</a:t>
            </a:r>
            <a:r>
              <a:rPr lang="vi-VN" sz="1800" b="1" dirty="0">
                <a:solidFill>
                  <a:srgbClr val="D0CECE"/>
                </a:solidFill>
              </a:rPr>
              <a:t>ư</a:t>
            </a:r>
            <a:r>
              <a:rPr lang="en-US" sz="1800" b="1" dirty="0" err="1">
                <a:solidFill>
                  <a:srgbClr val="D0CECE"/>
                </a:solidFill>
              </a:rPr>
              <a:t>ớc</a:t>
            </a:r>
            <a:r>
              <a:rPr lang="en-US" sz="1800" b="1" dirty="0">
                <a:solidFill>
                  <a:srgbClr val="D0CECE"/>
                </a:solidFill>
              </a:rPr>
              <a:t> </a:t>
            </a:r>
            <a:r>
              <a:rPr lang="en-US" sz="1800" b="1" dirty="0" err="1">
                <a:solidFill>
                  <a:srgbClr val="D0CECE"/>
                </a:solidFill>
              </a:rPr>
              <a:t>xây</a:t>
            </a:r>
            <a:r>
              <a:rPr lang="en-US" sz="1800" b="1" dirty="0">
                <a:solidFill>
                  <a:srgbClr val="D0CECE"/>
                </a:solidFill>
              </a:rPr>
              <a:t> </a:t>
            </a:r>
            <a:r>
              <a:rPr lang="en-US" sz="1800" b="1" dirty="0" err="1">
                <a:solidFill>
                  <a:srgbClr val="D0CECE"/>
                </a:solidFill>
              </a:rPr>
              <a:t>dựng</a:t>
            </a:r>
            <a:r>
              <a:rPr lang="en-US" sz="1800" b="1" dirty="0">
                <a:solidFill>
                  <a:srgbClr val="D0CECE"/>
                </a:solidFill>
              </a:rPr>
              <a:t> </a:t>
            </a:r>
            <a:r>
              <a:rPr lang="en-US" sz="1800" b="1" dirty="0" err="1">
                <a:solidFill>
                  <a:srgbClr val="D0CECE"/>
                </a:solidFill>
              </a:rPr>
              <a:t>biểu</a:t>
            </a:r>
            <a:r>
              <a:rPr lang="en-US" sz="1800" b="1" dirty="0">
                <a:solidFill>
                  <a:srgbClr val="D0CECE"/>
                </a:solidFill>
              </a:rPr>
              <a:t> </a:t>
            </a:r>
            <a:r>
              <a:rPr lang="en-US" sz="1800" b="1" dirty="0" err="1">
                <a:solidFill>
                  <a:srgbClr val="D0CECE"/>
                </a:solidFill>
              </a:rPr>
              <a:t>đồ</a:t>
            </a:r>
            <a:r>
              <a:rPr lang="en-US" sz="1800" b="1" dirty="0">
                <a:solidFill>
                  <a:srgbClr val="D0CECE"/>
                </a:solidFill>
              </a:rPr>
              <a:t> ca </a:t>
            </a:r>
            <a:r>
              <a:rPr lang="en-US" sz="1800" b="1" dirty="0" err="1">
                <a:solidFill>
                  <a:srgbClr val="D0CECE"/>
                </a:solidFill>
              </a:rPr>
              <a:t>sử</a:t>
            </a:r>
            <a:r>
              <a:rPr lang="en-US" sz="1800" b="1" dirty="0">
                <a:solidFill>
                  <a:srgbClr val="D0CECE"/>
                </a:solidFill>
              </a:rPr>
              <a:t> </a:t>
            </a:r>
            <a:r>
              <a:rPr lang="en-US" sz="1800" b="1" dirty="0" err="1">
                <a:solidFill>
                  <a:srgbClr val="D0CECE"/>
                </a:solidFill>
              </a:rPr>
              <a:t>dụng</a:t>
            </a:r>
            <a:endParaRPr dirty="0"/>
          </a:p>
        </p:txBody>
      </p:sp>
      <p:sp>
        <p:nvSpPr>
          <p:cNvPr id="161" name="Google Shape;161;p3"/>
          <p:cNvSpPr/>
          <p:nvPr/>
        </p:nvSpPr>
        <p:spPr>
          <a:xfrm>
            <a:off x="2823719" y="240208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rgbClr val="D0CECE"/>
                </a:solidFill>
              </a:rPr>
              <a:t>Các</a:t>
            </a:r>
            <a:r>
              <a:rPr lang="en-US" sz="1800" b="1" dirty="0">
                <a:solidFill>
                  <a:srgbClr val="D0CECE"/>
                </a:solidFill>
              </a:rPr>
              <a:t> </a:t>
            </a:r>
            <a:r>
              <a:rPr lang="en-US" sz="1800" b="1" dirty="0" err="1">
                <a:solidFill>
                  <a:srgbClr val="D0CECE"/>
                </a:solidFill>
              </a:rPr>
              <a:t>ký</a:t>
            </a:r>
            <a:r>
              <a:rPr lang="en-US" sz="1800" b="1" dirty="0">
                <a:solidFill>
                  <a:srgbClr val="D0CECE"/>
                </a:solidFill>
              </a:rPr>
              <a:t> </a:t>
            </a:r>
            <a:r>
              <a:rPr lang="en-US" sz="1800" b="1" dirty="0" err="1">
                <a:solidFill>
                  <a:srgbClr val="D0CECE"/>
                </a:solidFill>
              </a:rPr>
              <a:t>pháp</a:t>
            </a:r>
            <a:r>
              <a:rPr lang="en-US" sz="1800" b="1" dirty="0">
                <a:solidFill>
                  <a:srgbClr val="D0CECE"/>
                </a:solidFill>
              </a:rPr>
              <a:t> </a:t>
            </a:r>
            <a:r>
              <a:rPr lang="en-US" sz="1800" b="1" dirty="0" err="1">
                <a:solidFill>
                  <a:srgbClr val="D0CECE"/>
                </a:solidFill>
              </a:rPr>
              <a:t>của</a:t>
            </a:r>
            <a:r>
              <a:rPr lang="en-US" sz="1800" b="1" dirty="0">
                <a:solidFill>
                  <a:srgbClr val="D0CECE"/>
                </a:solidFill>
              </a:rPr>
              <a:t> </a:t>
            </a:r>
            <a:r>
              <a:rPr lang="en-US" sz="1800" b="1" dirty="0" err="1">
                <a:solidFill>
                  <a:srgbClr val="D0CECE"/>
                </a:solidFill>
              </a:rPr>
              <a:t>biểu</a:t>
            </a:r>
            <a:r>
              <a:rPr lang="en-US" sz="1800" b="1" dirty="0">
                <a:solidFill>
                  <a:srgbClr val="D0CECE"/>
                </a:solidFill>
              </a:rPr>
              <a:t> </a:t>
            </a:r>
            <a:r>
              <a:rPr lang="en-US" sz="1800" b="1" dirty="0" err="1">
                <a:solidFill>
                  <a:srgbClr val="D0CECE"/>
                </a:solidFill>
              </a:rPr>
              <a:t>đồ</a:t>
            </a:r>
            <a:r>
              <a:rPr lang="en-US" sz="1800" b="1" dirty="0">
                <a:solidFill>
                  <a:srgbClr val="D0CECE"/>
                </a:solidFill>
              </a:rPr>
              <a:t> ca </a:t>
            </a:r>
            <a:r>
              <a:rPr lang="en-US" sz="1800" b="1" dirty="0" err="1">
                <a:solidFill>
                  <a:srgbClr val="D0CECE"/>
                </a:solidFill>
              </a:rPr>
              <a:t>sử</a:t>
            </a:r>
            <a:r>
              <a:rPr lang="en-US" sz="1800" b="1" dirty="0">
                <a:solidFill>
                  <a:srgbClr val="D0CECE"/>
                </a:solidFill>
              </a:rPr>
              <a:t> </a:t>
            </a:r>
            <a:r>
              <a:rPr lang="en-US" sz="1800" b="1" dirty="0" err="1">
                <a:solidFill>
                  <a:srgbClr val="D0CECE"/>
                </a:solidFill>
              </a:rPr>
              <a:t>dụng</a:t>
            </a:r>
            <a:endParaRPr dirty="0"/>
          </a:p>
        </p:txBody>
      </p:sp>
      <p:sp>
        <p:nvSpPr>
          <p:cNvPr id="162" name="Google Shape;162;p3"/>
          <p:cNvSpPr/>
          <p:nvPr/>
        </p:nvSpPr>
        <p:spPr>
          <a:xfrm>
            <a:off x="1871782" y="110874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dk1"/>
                </a:solidFill>
              </a:rPr>
              <a:t>Khái</a:t>
            </a:r>
            <a:r>
              <a:rPr lang="en-US" sz="1800" b="1" dirty="0">
                <a:solidFill>
                  <a:schemeClr val="dk1"/>
                </a:solidFill>
              </a:rPr>
              <a:t> </a:t>
            </a:r>
            <a:r>
              <a:rPr lang="en-US" sz="1800" b="1" dirty="0" err="1">
                <a:solidFill>
                  <a:schemeClr val="dk1"/>
                </a:solidFill>
              </a:rPr>
              <a:t>niệm</a:t>
            </a:r>
            <a:endParaRPr dirty="0"/>
          </a:p>
        </p:txBody>
      </p:sp>
      <p:grpSp>
        <p:nvGrpSpPr>
          <p:cNvPr id="163" name="Google Shape;163;p3"/>
          <p:cNvGrpSpPr/>
          <p:nvPr/>
        </p:nvGrpSpPr>
        <p:grpSpPr>
          <a:xfrm>
            <a:off x="1472079" y="1154995"/>
            <a:ext cx="381000" cy="381000"/>
            <a:chOff x="2078" y="1680"/>
            <a:chExt cx="1615" cy="1615"/>
          </a:xfrm>
        </p:grpSpPr>
        <p:sp>
          <p:nvSpPr>
            <p:cNvPr id="164" name="Google Shape;16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5" name="Google Shape;16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6" name="Google Shape;16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7" name="Google Shape;16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8" name="Google Shape;16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9" name="Google Shape;16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0" name="Google Shape;170;p3"/>
          <p:cNvGrpSpPr/>
          <p:nvPr/>
        </p:nvGrpSpPr>
        <p:grpSpPr>
          <a:xfrm>
            <a:off x="2344698" y="2467986"/>
            <a:ext cx="381000" cy="381000"/>
            <a:chOff x="2078" y="1680"/>
            <a:chExt cx="1615" cy="1615"/>
          </a:xfrm>
        </p:grpSpPr>
        <p:sp>
          <p:nvSpPr>
            <p:cNvPr id="171" name="Google Shape;171;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2" name="Google Shape;172;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3" name="Google Shape;173;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4" name="Google Shape;174;p3"/>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5" name="Google Shape;175;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6" name="Google Shape;176;p3"/>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177" name="Google Shape;177;p3"/>
          <p:cNvGrpSpPr/>
          <p:nvPr/>
        </p:nvGrpSpPr>
        <p:grpSpPr>
          <a:xfrm>
            <a:off x="2448345" y="4018486"/>
            <a:ext cx="381000" cy="381000"/>
            <a:chOff x="2078" y="1680"/>
            <a:chExt cx="1615" cy="1615"/>
          </a:xfrm>
        </p:grpSpPr>
        <p:sp>
          <p:nvSpPr>
            <p:cNvPr id="178" name="Google Shape;178;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9" name="Google Shape;179;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0" name="Google Shape;180;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1" name="Google Shape;181;p3"/>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2" name="Google Shape;182;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3" name="Google Shape;183;p3"/>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99" name="Google Shape;199;p3"/>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0" name="Google Shape;200;p3"/>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2" name="Google Shape;202;p3"/>
          <p:cNvSpPr/>
          <p:nvPr/>
        </p:nvSpPr>
        <p:spPr>
          <a:xfrm>
            <a:off x="2173341" y="540195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rgbClr val="D0CECE"/>
                </a:solidFill>
              </a:rPr>
              <a:t>Demo</a:t>
            </a:r>
            <a:endParaRPr sz="1800" b="1" dirty="0">
              <a:solidFill>
                <a:srgbClr val="D0CECE"/>
              </a:solidFill>
              <a:latin typeface="Arial"/>
              <a:ea typeface="Arial"/>
              <a:cs typeface="Arial"/>
              <a:sym typeface="Arial"/>
            </a:endParaRPr>
          </a:p>
        </p:txBody>
      </p:sp>
      <p:grpSp>
        <p:nvGrpSpPr>
          <p:cNvPr id="203" name="Google Shape;203;p3"/>
          <p:cNvGrpSpPr/>
          <p:nvPr/>
        </p:nvGrpSpPr>
        <p:grpSpPr>
          <a:xfrm>
            <a:off x="1740657" y="5456586"/>
            <a:ext cx="381000" cy="381000"/>
            <a:chOff x="2078" y="1680"/>
            <a:chExt cx="1615" cy="1615"/>
          </a:xfrm>
        </p:grpSpPr>
        <p:sp>
          <p:nvSpPr>
            <p:cNvPr id="204" name="Google Shape;204;p3"/>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5" name="Google Shape;205;p3"/>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6" name="Google Shape;206;p3"/>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7" name="Google Shape;207;p3"/>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8" name="Google Shape;208;p3"/>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9" name="Google Shape;209;p3"/>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600"/>
              <a:buFont typeface="Calibri"/>
              <a:buNone/>
            </a:pPr>
            <a:r>
              <a:rPr lang="en-US" dirty="0" err="1"/>
              <a:t>Khái</a:t>
            </a:r>
            <a:r>
              <a:rPr lang="en-US" dirty="0"/>
              <a:t> </a:t>
            </a:r>
            <a:r>
              <a:rPr lang="en-US" dirty="0" err="1"/>
              <a:t>niệm</a:t>
            </a:r>
            <a:endParaRPr dirty="0"/>
          </a:p>
        </p:txBody>
      </p:sp>
      <p:sp>
        <p:nvSpPr>
          <p:cNvPr id="222" name="Google Shape;222;p4"/>
          <p:cNvSpPr txBox="1">
            <a:spLocks noGrp="1"/>
          </p:cNvSpPr>
          <p:nvPr>
            <p:ph type="body" idx="1"/>
          </p:nvPr>
        </p:nvSpPr>
        <p:spPr>
          <a:xfrm>
            <a:off x="290146" y="861646"/>
            <a:ext cx="8572500" cy="5460023"/>
          </a:xfrm>
          <a:prstGeom prst="rect">
            <a:avLst/>
          </a:prstGeom>
          <a:noFill/>
          <a:ln>
            <a:noFill/>
          </a:ln>
        </p:spPr>
        <p:txBody>
          <a:bodyPr spcFirstLastPara="1" wrap="square" lIns="91425" tIns="45700" rIns="91425" bIns="45700" anchor="t" anchorCtr="0">
            <a:normAutofit/>
          </a:bodyPr>
          <a:lstStyle/>
          <a:p>
            <a:pPr marL="342900" lvl="0">
              <a:buSzPts val="2400"/>
              <a:buFontTx/>
              <a:buChar char="-"/>
            </a:pPr>
            <a:r>
              <a:rPr lang="vi-VN" sz="2400" dirty="0"/>
              <a:t>Mô tả cách người dùng sử dụng hệ thống để hoàn thành một mục tiêu cụ thể và thường được xây dựng trong giai đoạn ban đầu</a:t>
            </a:r>
            <a:endParaRPr lang="en-US" sz="2400" dirty="0"/>
          </a:p>
          <a:p>
            <a:pPr marL="0" lvl="0" indent="0">
              <a:buSzPts val="2400"/>
              <a:buNone/>
            </a:pPr>
            <a:endParaRPr lang="en-US" sz="2400" dirty="0"/>
          </a:p>
          <a:p>
            <a:pPr marL="342900" lvl="0">
              <a:buSzPts val="2400"/>
              <a:buFontTx/>
              <a:buChar char="-"/>
            </a:pPr>
            <a:r>
              <a:rPr lang="en-US" sz="2400" dirty="0" err="1"/>
              <a:t>Một</a:t>
            </a:r>
            <a:r>
              <a:rPr lang="en-US" sz="2400" dirty="0"/>
              <a:t> ca </a:t>
            </a:r>
            <a:r>
              <a:rPr lang="en-US" sz="2400" dirty="0" err="1"/>
              <a:t>sử</a:t>
            </a:r>
            <a:r>
              <a:rPr lang="en-US" sz="2400" dirty="0"/>
              <a:t> </a:t>
            </a:r>
            <a:r>
              <a:rPr lang="en-US" sz="2400" dirty="0" err="1"/>
              <a:t>dụng</a:t>
            </a:r>
            <a:r>
              <a:rPr lang="en-US" sz="2400" dirty="0"/>
              <a:t> </a:t>
            </a:r>
            <a:r>
              <a:rPr lang="en-US" sz="2400" dirty="0" err="1"/>
              <a:t>gồm</a:t>
            </a:r>
            <a:r>
              <a:rPr lang="en-US" sz="2400" dirty="0"/>
              <a:t>:</a:t>
            </a:r>
          </a:p>
          <a:p>
            <a:pPr marL="0" lvl="0" indent="0">
              <a:buSzPts val="2400"/>
              <a:buNone/>
            </a:pPr>
            <a:r>
              <a:rPr lang="en-US" sz="2400" dirty="0"/>
              <a:t>	+ System</a:t>
            </a:r>
          </a:p>
          <a:p>
            <a:pPr marL="0" lvl="0" indent="0">
              <a:buSzPts val="2400"/>
              <a:buNone/>
            </a:pPr>
            <a:r>
              <a:rPr lang="en-US" sz="2400" dirty="0"/>
              <a:t>	+ Actor</a:t>
            </a:r>
          </a:p>
          <a:p>
            <a:pPr marL="0" lvl="0" indent="0">
              <a:buSzPts val="2400"/>
              <a:buNone/>
            </a:pPr>
            <a:r>
              <a:rPr lang="en-US" sz="2400" dirty="0"/>
              <a:t>	+ Use cases</a:t>
            </a:r>
          </a:p>
          <a:p>
            <a:pPr marL="0" lvl="0" indent="0">
              <a:buSzPts val="2400"/>
              <a:buNone/>
            </a:pPr>
            <a:r>
              <a:rPr lang="en-US" sz="2400" dirty="0"/>
              <a:t>	+ </a:t>
            </a:r>
            <a:r>
              <a:rPr lang="en-US" sz="2400" dirty="0" err="1"/>
              <a:t>Các</a:t>
            </a:r>
            <a:r>
              <a:rPr lang="en-US" sz="2400" dirty="0"/>
              <a:t> </a:t>
            </a:r>
            <a:r>
              <a:rPr lang="en-US" sz="2400" dirty="0" err="1"/>
              <a:t>mối</a:t>
            </a:r>
            <a:r>
              <a:rPr lang="en-US" sz="2400" dirty="0"/>
              <a:t> </a:t>
            </a:r>
            <a:r>
              <a:rPr lang="en-US" sz="2400" dirty="0" err="1"/>
              <a:t>quan</a:t>
            </a:r>
            <a:r>
              <a:rPr lang="en-US" sz="2400" dirty="0"/>
              <a:t> </a:t>
            </a:r>
            <a:r>
              <a:rPr lang="en-US" sz="2400" dirty="0" err="1"/>
              <a:t>hệ</a:t>
            </a:r>
            <a:endParaRPr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AEDBE-6551-445D-AAA8-D79B8398BB83}"/>
              </a:ext>
            </a:extLst>
          </p:cNvPr>
          <p:cNvSpPr>
            <a:spLocks noGrp="1"/>
          </p:cNvSpPr>
          <p:nvPr>
            <p:ph type="title"/>
          </p:nvPr>
        </p:nvSpPr>
        <p:spPr/>
        <p:txBody>
          <a:bodyPr/>
          <a:lstStyle/>
          <a:p>
            <a:r>
              <a:rPr lang="en-US" dirty="0" err="1"/>
              <a:t>Khái</a:t>
            </a:r>
            <a:r>
              <a:rPr lang="en-US" dirty="0"/>
              <a:t> </a:t>
            </a:r>
            <a:r>
              <a:rPr lang="en-US" dirty="0" err="1"/>
              <a:t>niệm</a:t>
            </a:r>
            <a:endParaRPr lang="en-US" dirty="0"/>
          </a:p>
        </p:txBody>
      </p:sp>
      <p:sp>
        <p:nvSpPr>
          <p:cNvPr id="3" name="Text Placeholder 2">
            <a:extLst>
              <a:ext uri="{FF2B5EF4-FFF2-40B4-BE49-F238E27FC236}">
                <a16:creationId xmlns:a16="http://schemas.microsoft.com/office/drawing/2014/main" id="{B98D1857-0561-411C-BD5D-5E661010EFD7}"/>
              </a:ext>
            </a:extLst>
          </p:cNvPr>
          <p:cNvSpPr>
            <a:spLocks noGrp="1"/>
          </p:cNvSpPr>
          <p:nvPr>
            <p:ph type="body" idx="1"/>
          </p:nvPr>
        </p:nvSpPr>
        <p:spPr/>
        <p:txBody>
          <a:bodyPr/>
          <a:lstStyle/>
          <a:p>
            <a:pPr>
              <a:buFontTx/>
              <a:buChar char="-"/>
            </a:pPr>
            <a:r>
              <a:rPr lang="vi-VN" dirty="0"/>
              <a:t>Biểu đồ ca sử dụng: đơn giản và không hiển thị chi tiết, cung cấp cái nhìn tổng thể về mô hình</a:t>
            </a:r>
            <a:endParaRPr lang="en-US" dirty="0"/>
          </a:p>
          <a:p>
            <a:pPr>
              <a:buFontTx/>
              <a:buChar char="-"/>
            </a:pPr>
            <a:endParaRPr lang="en-US" dirty="0"/>
          </a:p>
          <a:p>
            <a:pPr>
              <a:buFontTx/>
              <a:buChar char="-"/>
            </a:pPr>
            <a:r>
              <a:rPr lang="en-US" dirty="0" err="1"/>
              <a:t>Mục</a:t>
            </a:r>
            <a:r>
              <a:rPr lang="en-US" dirty="0"/>
              <a:t> </a:t>
            </a:r>
            <a:r>
              <a:rPr lang="en-US" dirty="0" err="1"/>
              <a:t>đích</a:t>
            </a:r>
            <a:r>
              <a:rPr lang="en-US" dirty="0"/>
              <a:t>:</a:t>
            </a:r>
          </a:p>
          <a:p>
            <a:pPr marL="114300" indent="0">
              <a:buNone/>
            </a:pPr>
            <a:r>
              <a:rPr lang="en-US" dirty="0"/>
              <a:t>	+ </a:t>
            </a:r>
            <a:r>
              <a:rPr lang="en-US" dirty="0" err="1"/>
              <a:t>Xác</a:t>
            </a:r>
            <a:r>
              <a:rPr lang="en-US" dirty="0"/>
              <a:t> </a:t>
            </a:r>
            <a:r>
              <a:rPr lang="en-US" dirty="0" err="1"/>
              <a:t>định</a:t>
            </a:r>
            <a:r>
              <a:rPr lang="en-US" dirty="0"/>
              <a:t> </a:t>
            </a:r>
            <a:r>
              <a:rPr lang="en-US" dirty="0" err="1"/>
              <a:t>ngữ</a:t>
            </a:r>
            <a:r>
              <a:rPr lang="en-US" dirty="0"/>
              <a:t> </a:t>
            </a:r>
            <a:r>
              <a:rPr lang="en-US" dirty="0" err="1"/>
              <a:t>cảnh</a:t>
            </a:r>
            <a:r>
              <a:rPr lang="en-US" dirty="0"/>
              <a:t> </a:t>
            </a:r>
            <a:r>
              <a:rPr lang="en-US" dirty="0" err="1"/>
              <a:t>của</a:t>
            </a:r>
            <a:r>
              <a:rPr lang="en-US" dirty="0"/>
              <a:t> </a:t>
            </a:r>
            <a:r>
              <a:rPr lang="en-US" dirty="0" err="1"/>
              <a:t>hệ</a:t>
            </a:r>
            <a:r>
              <a:rPr lang="en-US" dirty="0"/>
              <a:t> </a:t>
            </a:r>
            <a:r>
              <a:rPr lang="en-US" dirty="0" err="1"/>
              <a:t>thống</a:t>
            </a:r>
            <a:endParaRPr lang="en-US" dirty="0"/>
          </a:p>
          <a:p>
            <a:pPr marL="114300" indent="0">
              <a:buNone/>
            </a:pPr>
            <a:r>
              <a:rPr lang="en-US" dirty="0"/>
              <a:t>	+ </a:t>
            </a:r>
            <a:r>
              <a:rPr lang="en-US" dirty="0" err="1"/>
              <a:t>Nắm</a:t>
            </a:r>
            <a:r>
              <a:rPr lang="en-US" dirty="0"/>
              <a:t> </a:t>
            </a:r>
            <a:r>
              <a:rPr lang="en-US" dirty="0" err="1"/>
              <a:t>bắt</a:t>
            </a:r>
            <a:r>
              <a:rPr lang="en-US" dirty="0"/>
              <a:t> </a:t>
            </a:r>
            <a:r>
              <a:rPr lang="en-US" dirty="0" err="1"/>
              <a:t>các</a:t>
            </a:r>
            <a:r>
              <a:rPr lang="en-US" dirty="0"/>
              <a:t> </a:t>
            </a:r>
            <a:r>
              <a:rPr lang="en-US" dirty="0" err="1"/>
              <a:t>yêu</a:t>
            </a:r>
            <a:r>
              <a:rPr lang="en-US" dirty="0"/>
              <a:t> </a:t>
            </a:r>
            <a:r>
              <a:rPr lang="en-US" dirty="0" err="1"/>
              <a:t>cầu</a:t>
            </a:r>
            <a:r>
              <a:rPr lang="en-US" dirty="0"/>
              <a:t> </a:t>
            </a:r>
            <a:r>
              <a:rPr lang="en-US" dirty="0" err="1"/>
              <a:t>của</a:t>
            </a:r>
            <a:r>
              <a:rPr lang="en-US" dirty="0"/>
              <a:t> </a:t>
            </a:r>
            <a:r>
              <a:rPr lang="en-US" dirty="0" err="1"/>
              <a:t>hệ</a:t>
            </a:r>
            <a:r>
              <a:rPr lang="en-US" dirty="0"/>
              <a:t> </a:t>
            </a:r>
            <a:r>
              <a:rPr lang="en-US" dirty="0" err="1"/>
              <a:t>thống</a:t>
            </a:r>
            <a:endParaRPr lang="en-US" dirty="0"/>
          </a:p>
          <a:p>
            <a:pPr marL="114300" indent="0">
              <a:buNone/>
            </a:pPr>
            <a:r>
              <a:rPr lang="en-US" dirty="0"/>
              <a:t>	+ </a:t>
            </a:r>
            <a:r>
              <a:rPr lang="en-US" dirty="0" err="1"/>
              <a:t>Xác</a:t>
            </a:r>
            <a:r>
              <a:rPr lang="en-US" dirty="0"/>
              <a:t> </a:t>
            </a:r>
            <a:r>
              <a:rPr lang="en-US" dirty="0" err="1"/>
              <a:t>thực</a:t>
            </a:r>
            <a:r>
              <a:rPr lang="en-US" dirty="0"/>
              <a:t> </a:t>
            </a:r>
            <a:r>
              <a:rPr lang="en-US" dirty="0" err="1"/>
              <a:t>kiến</a:t>
            </a:r>
            <a:r>
              <a:rPr lang="en-US" dirty="0"/>
              <a:t> </a:t>
            </a:r>
            <a:r>
              <a:rPr lang="en-US" dirty="0" err="1"/>
              <a:t>trúc</a:t>
            </a:r>
            <a:r>
              <a:rPr lang="en-US" dirty="0"/>
              <a:t> </a:t>
            </a:r>
            <a:r>
              <a:rPr lang="en-US" dirty="0" err="1"/>
              <a:t>hệ</a:t>
            </a:r>
            <a:r>
              <a:rPr lang="en-US" dirty="0"/>
              <a:t> </a:t>
            </a:r>
            <a:r>
              <a:rPr lang="en-US" dirty="0" err="1"/>
              <a:t>thống</a:t>
            </a:r>
            <a:endParaRPr lang="en-US" dirty="0"/>
          </a:p>
          <a:p>
            <a:pPr marL="114300" indent="0">
              <a:buNone/>
            </a:pPr>
            <a:r>
              <a:rPr lang="en-US" dirty="0"/>
              <a:t>	+ </a:t>
            </a:r>
            <a:r>
              <a:rPr lang="en-US" dirty="0" err="1"/>
              <a:t>Triển</a:t>
            </a:r>
            <a:r>
              <a:rPr lang="en-US" dirty="0"/>
              <a:t> </a:t>
            </a:r>
            <a:r>
              <a:rPr lang="en-US" dirty="0" err="1"/>
              <a:t>khai</a:t>
            </a:r>
            <a:r>
              <a:rPr lang="en-US" dirty="0"/>
              <a:t> </a:t>
            </a:r>
            <a:r>
              <a:rPr lang="en-US" dirty="0" err="1"/>
              <a:t>và</a:t>
            </a:r>
            <a:r>
              <a:rPr lang="en-US" dirty="0"/>
              <a:t> </a:t>
            </a:r>
            <a:r>
              <a:rPr lang="en-US" dirty="0" err="1"/>
              <a:t>xây</a:t>
            </a:r>
            <a:r>
              <a:rPr lang="en-US" dirty="0"/>
              <a:t> </a:t>
            </a:r>
            <a:r>
              <a:rPr lang="en-US" dirty="0" err="1"/>
              <a:t>dựng</a:t>
            </a:r>
            <a:r>
              <a:rPr lang="en-US" dirty="0"/>
              <a:t> </a:t>
            </a:r>
            <a:r>
              <a:rPr lang="en-US" dirty="0" err="1"/>
              <a:t>các</a:t>
            </a:r>
            <a:r>
              <a:rPr lang="en-US" dirty="0"/>
              <a:t> ca </a:t>
            </a:r>
            <a:r>
              <a:rPr lang="en-US" dirty="0" err="1"/>
              <a:t>kiểm</a:t>
            </a:r>
            <a:r>
              <a:rPr lang="en-US" dirty="0"/>
              <a:t> </a:t>
            </a:r>
            <a:r>
              <a:rPr lang="en-US" dirty="0" err="1"/>
              <a:t>thử</a:t>
            </a:r>
            <a:endParaRPr lang="en-US" dirty="0"/>
          </a:p>
        </p:txBody>
      </p:sp>
    </p:spTree>
    <p:extLst>
      <p:ext uri="{BB962C8B-B14F-4D97-AF65-F5344CB8AC3E}">
        <p14:creationId xmlns:p14="http://schemas.microsoft.com/office/powerpoint/2010/main" val="1902332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Google Shape;160;p3">
            <a:extLst>
              <a:ext uri="{FF2B5EF4-FFF2-40B4-BE49-F238E27FC236}">
                <a16:creationId xmlns:a16="http://schemas.microsoft.com/office/drawing/2014/main" id="{9CA7A4B2-6E91-4217-92B4-68872B81FC48}"/>
              </a:ext>
            </a:extLst>
          </p:cNvPr>
          <p:cNvSpPr/>
          <p:nvPr/>
        </p:nvSpPr>
        <p:spPr>
          <a:xfrm>
            <a:off x="2884185" y="3954632"/>
            <a:ext cx="5612567"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rgbClr val="D0CECE"/>
                </a:solidFill>
              </a:rPr>
              <a:t>Các</a:t>
            </a:r>
            <a:r>
              <a:rPr lang="en-US" sz="1800" b="1" dirty="0">
                <a:solidFill>
                  <a:srgbClr val="D0CECE"/>
                </a:solidFill>
              </a:rPr>
              <a:t> b</a:t>
            </a:r>
            <a:r>
              <a:rPr lang="vi-VN" sz="1800" b="1" dirty="0">
                <a:solidFill>
                  <a:srgbClr val="D0CECE"/>
                </a:solidFill>
              </a:rPr>
              <a:t>ư</a:t>
            </a:r>
            <a:r>
              <a:rPr lang="en-US" sz="1800" b="1" dirty="0" err="1">
                <a:solidFill>
                  <a:srgbClr val="D0CECE"/>
                </a:solidFill>
              </a:rPr>
              <a:t>ớc</a:t>
            </a:r>
            <a:r>
              <a:rPr lang="en-US" sz="1800" b="1" dirty="0">
                <a:solidFill>
                  <a:srgbClr val="D0CECE"/>
                </a:solidFill>
              </a:rPr>
              <a:t> </a:t>
            </a:r>
            <a:r>
              <a:rPr lang="en-US" sz="1800" b="1" dirty="0" err="1">
                <a:solidFill>
                  <a:srgbClr val="D0CECE"/>
                </a:solidFill>
              </a:rPr>
              <a:t>xây</a:t>
            </a:r>
            <a:r>
              <a:rPr lang="en-US" sz="1800" b="1" dirty="0">
                <a:solidFill>
                  <a:srgbClr val="D0CECE"/>
                </a:solidFill>
              </a:rPr>
              <a:t> </a:t>
            </a:r>
            <a:r>
              <a:rPr lang="en-US" sz="1800" b="1" dirty="0" err="1">
                <a:solidFill>
                  <a:srgbClr val="D0CECE"/>
                </a:solidFill>
              </a:rPr>
              <a:t>dựng</a:t>
            </a:r>
            <a:r>
              <a:rPr lang="en-US" sz="1800" b="1" dirty="0">
                <a:solidFill>
                  <a:srgbClr val="D0CECE"/>
                </a:solidFill>
              </a:rPr>
              <a:t> </a:t>
            </a:r>
            <a:r>
              <a:rPr lang="en-US" sz="1800" b="1" dirty="0" err="1">
                <a:solidFill>
                  <a:srgbClr val="D0CECE"/>
                </a:solidFill>
              </a:rPr>
              <a:t>biểu</a:t>
            </a:r>
            <a:r>
              <a:rPr lang="en-US" sz="1800" b="1" dirty="0">
                <a:solidFill>
                  <a:srgbClr val="D0CECE"/>
                </a:solidFill>
              </a:rPr>
              <a:t> </a:t>
            </a:r>
            <a:r>
              <a:rPr lang="en-US" sz="1800" b="1" dirty="0" err="1">
                <a:solidFill>
                  <a:srgbClr val="D0CECE"/>
                </a:solidFill>
              </a:rPr>
              <a:t>đồ</a:t>
            </a:r>
            <a:r>
              <a:rPr lang="en-US" sz="1800" b="1" dirty="0">
                <a:solidFill>
                  <a:srgbClr val="D0CECE"/>
                </a:solidFill>
              </a:rPr>
              <a:t> ca </a:t>
            </a:r>
            <a:r>
              <a:rPr lang="en-US" sz="1800" b="1" dirty="0" err="1">
                <a:solidFill>
                  <a:srgbClr val="D0CECE"/>
                </a:solidFill>
              </a:rPr>
              <a:t>sử</a:t>
            </a:r>
            <a:r>
              <a:rPr lang="en-US" sz="1800" b="1" dirty="0">
                <a:solidFill>
                  <a:srgbClr val="D0CECE"/>
                </a:solidFill>
              </a:rPr>
              <a:t> </a:t>
            </a:r>
            <a:r>
              <a:rPr lang="en-US" sz="1800" b="1" dirty="0" err="1">
                <a:solidFill>
                  <a:srgbClr val="D0CECE"/>
                </a:solidFill>
              </a:rPr>
              <a:t>dụng</a:t>
            </a:r>
            <a:endParaRPr dirty="0"/>
          </a:p>
        </p:txBody>
      </p:sp>
      <p:sp>
        <p:nvSpPr>
          <p:cNvPr id="39" name="Google Shape;161;p3">
            <a:extLst>
              <a:ext uri="{FF2B5EF4-FFF2-40B4-BE49-F238E27FC236}">
                <a16:creationId xmlns:a16="http://schemas.microsoft.com/office/drawing/2014/main" id="{91A4F115-4525-4C11-A1B3-6973BF1BFFF4}"/>
              </a:ext>
            </a:extLst>
          </p:cNvPr>
          <p:cNvSpPr/>
          <p:nvPr/>
        </p:nvSpPr>
        <p:spPr>
          <a:xfrm>
            <a:off x="2823719" y="2402081"/>
            <a:ext cx="5424985"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tx1"/>
                </a:solidFill>
              </a:rPr>
              <a:t>Các</a:t>
            </a:r>
            <a:r>
              <a:rPr lang="en-US" sz="1800" b="1" dirty="0">
                <a:solidFill>
                  <a:schemeClr val="tx1"/>
                </a:solidFill>
              </a:rPr>
              <a:t> </a:t>
            </a:r>
            <a:r>
              <a:rPr lang="en-US" sz="1800" b="1" dirty="0" err="1">
                <a:solidFill>
                  <a:schemeClr val="tx1"/>
                </a:solidFill>
              </a:rPr>
              <a:t>ký</a:t>
            </a:r>
            <a:r>
              <a:rPr lang="en-US" sz="1800" b="1" dirty="0">
                <a:solidFill>
                  <a:schemeClr val="tx1"/>
                </a:solidFill>
              </a:rPr>
              <a:t> </a:t>
            </a:r>
            <a:r>
              <a:rPr lang="en-US" sz="1800" b="1" dirty="0" err="1">
                <a:solidFill>
                  <a:schemeClr val="tx1"/>
                </a:solidFill>
              </a:rPr>
              <a:t>pháp</a:t>
            </a:r>
            <a:r>
              <a:rPr lang="en-US" sz="1800" b="1" dirty="0">
                <a:solidFill>
                  <a:schemeClr val="tx1"/>
                </a:solidFill>
              </a:rPr>
              <a:t> </a:t>
            </a:r>
            <a:r>
              <a:rPr lang="en-US" sz="1800" b="1" dirty="0" err="1">
                <a:solidFill>
                  <a:schemeClr val="tx1"/>
                </a:solidFill>
              </a:rPr>
              <a:t>của</a:t>
            </a:r>
            <a:r>
              <a:rPr lang="en-US" sz="1800" b="1" dirty="0">
                <a:solidFill>
                  <a:schemeClr val="tx1"/>
                </a:solidFill>
              </a:rPr>
              <a:t> </a:t>
            </a:r>
            <a:r>
              <a:rPr lang="en-US" sz="1800" b="1" dirty="0" err="1">
                <a:solidFill>
                  <a:schemeClr val="tx1"/>
                </a:solidFill>
              </a:rPr>
              <a:t>biểu</a:t>
            </a:r>
            <a:r>
              <a:rPr lang="en-US" sz="1800" b="1" dirty="0">
                <a:solidFill>
                  <a:schemeClr val="tx1"/>
                </a:solidFill>
              </a:rPr>
              <a:t> </a:t>
            </a:r>
            <a:r>
              <a:rPr lang="en-US" sz="1800" b="1" dirty="0" err="1">
                <a:solidFill>
                  <a:schemeClr val="tx1"/>
                </a:solidFill>
              </a:rPr>
              <a:t>đồ</a:t>
            </a:r>
            <a:r>
              <a:rPr lang="en-US" sz="1800" b="1" dirty="0">
                <a:solidFill>
                  <a:schemeClr val="tx1"/>
                </a:solidFill>
              </a:rPr>
              <a:t> ca </a:t>
            </a:r>
            <a:r>
              <a:rPr lang="en-US" sz="1800" b="1" dirty="0" err="1">
                <a:solidFill>
                  <a:schemeClr val="tx1"/>
                </a:solidFill>
              </a:rPr>
              <a:t>sử</a:t>
            </a:r>
            <a:r>
              <a:rPr lang="en-US" sz="1800" b="1" dirty="0">
                <a:solidFill>
                  <a:schemeClr val="tx1"/>
                </a:solidFill>
              </a:rPr>
              <a:t> </a:t>
            </a:r>
            <a:r>
              <a:rPr lang="en-US" sz="1800" b="1" dirty="0" err="1">
                <a:solidFill>
                  <a:schemeClr val="tx1"/>
                </a:solidFill>
              </a:rPr>
              <a:t>dụng</a:t>
            </a:r>
            <a:endParaRPr dirty="0">
              <a:solidFill>
                <a:schemeClr val="tx1"/>
              </a:solidFill>
            </a:endParaRPr>
          </a:p>
        </p:txBody>
      </p:sp>
      <p:sp>
        <p:nvSpPr>
          <p:cNvPr id="40" name="Google Shape;162;p3">
            <a:extLst>
              <a:ext uri="{FF2B5EF4-FFF2-40B4-BE49-F238E27FC236}">
                <a16:creationId xmlns:a16="http://schemas.microsoft.com/office/drawing/2014/main" id="{19651886-856A-47EC-AD00-1095ACA104D9}"/>
              </a:ext>
            </a:extLst>
          </p:cNvPr>
          <p:cNvSpPr/>
          <p:nvPr/>
        </p:nvSpPr>
        <p:spPr>
          <a:xfrm>
            <a:off x="1871782" y="1108747"/>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err="1">
                <a:solidFill>
                  <a:schemeClr val="bg1">
                    <a:lumMod val="75000"/>
                  </a:schemeClr>
                </a:solidFill>
              </a:rPr>
              <a:t>Khái</a:t>
            </a:r>
            <a:r>
              <a:rPr lang="en-US" sz="1800" b="1" dirty="0">
                <a:solidFill>
                  <a:schemeClr val="bg1">
                    <a:lumMod val="75000"/>
                  </a:schemeClr>
                </a:solidFill>
              </a:rPr>
              <a:t> </a:t>
            </a:r>
            <a:r>
              <a:rPr lang="en-US" sz="1800" b="1" dirty="0" err="1">
                <a:solidFill>
                  <a:schemeClr val="bg1">
                    <a:lumMod val="75000"/>
                  </a:schemeClr>
                </a:solidFill>
              </a:rPr>
              <a:t>niệm</a:t>
            </a:r>
            <a:endParaRPr dirty="0">
              <a:solidFill>
                <a:schemeClr val="bg1">
                  <a:lumMod val="75000"/>
                </a:schemeClr>
              </a:solidFill>
            </a:endParaRPr>
          </a:p>
        </p:txBody>
      </p:sp>
      <p:grpSp>
        <p:nvGrpSpPr>
          <p:cNvPr id="41" name="Google Shape;163;p3">
            <a:extLst>
              <a:ext uri="{FF2B5EF4-FFF2-40B4-BE49-F238E27FC236}">
                <a16:creationId xmlns:a16="http://schemas.microsoft.com/office/drawing/2014/main" id="{384739BC-5866-43D5-A9B3-8BF14A8F779C}"/>
              </a:ext>
            </a:extLst>
          </p:cNvPr>
          <p:cNvGrpSpPr/>
          <p:nvPr/>
        </p:nvGrpSpPr>
        <p:grpSpPr>
          <a:xfrm>
            <a:off x="1472079" y="1154995"/>
            <a:ext cx="381000" cy="381000"/>
            <a:chOff x="2078" y="1680"/>
            <a:chExt cx="1615" cy="1615"/>
          </a:xfrm>
        </p:grpSpPr>
        <p:sp>
          <p:nvSpPr>
            <p:cNvPr id="42" name="Google Shape;164;p3">
              <a:extLst>
                <a:ext uri="{FF2B5EF4-FFF2-40B4-BE49-F238E27FC236}">
                  <a16:creationId xmlns:a16="http://schemas.microsoft.com/office/drawing/2014/main" id="{B1CEF79A-D92A-4C0C-A6C1-586CC7EB9403}"/>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3" name="Google Shape;165;p3">
              <a:extLst>
                <a:ext uri="{FF2B5EF4-FFF2-40B4-BE49-F238E27FC236}">
                  <a16:creationId xmlns:a16="http://schemas.microsoft.com/office/drawing/2014/main" id="{0FA55039-D9CF-421E-941B-F62A8A40DE7A}"/>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4" name="Google Shape;166;p3">
              <a:extLst>
                <a:ext uri="{FF2B5EF4-FFF2-40B4-BE49-F238E27FC236}">
                  <a16:creationId xmlns:a16="http://schemas.microsoft.com/office/drawing/2014/main" id="{16991CD3-1F1E-430C-8636-C3BD5A642DD0}"/>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5" name="Google Shape;167;p3">
              <a:extLst>
                <a:ext uri="{FF2B5EF4-FFF2-40B4-BE49-F238E27FC236}">
                  <a16:creationId xmlns:a16="http://schemas.microsoft.com/office/drawing/2014/main" id="{AD69F6AF-364C-4683-B04E-146EFF43D9BC}"/>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6" name="Google Shape;168;p3">
              <a:extLst>
                <a:ext uri="{FF2B5EF4-FFF2-40B4-BE49-F238E27FC236}">
                  <a16:creationId xmlns:a16="http://schemas.microsoft.com/office/drawing/2014/main" id="{9BA2D550-F896-483A-9C84-C2ADD15F7579}"/>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7" name="Google Shape;169;p3">
              <a:extLst>
                <a:ext uri="{FF2B5EF4-FFF2-40B4-BE49-F238E27FC236}">
                  <a16:creationId xmlns:a16="http://schemas.microsoft.com/office/drawing/2014/main" id="{0F58DF80-0A0E-443F-B975-8DD6DE1A8E2D}"/>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48" name="Google Shape;170;p3">
            <a:extLst>
              <a:ext uri="{FF2B5EF4-FFF2-40B4-BE49-F238E27FC236}">
                <a16:creationId xmlns:a16="http://schemas.microsoft.com/office/drawing/2014/main" id="{D72014F9-CAEB-41DF-8C25-1FA61A126D97}"/>
              </a:ext>
            </a:extLst>
          </p:cNvPr>
          <p:cNvGrpSpPr/>
          <p:nvPr/>
        </p:nvGrpSpPr>
        <p:grpSpPr>
          <a:xfrm>
            <a:off x="2344698" y="2467986"/>
            <a:ext cx="381000" cy="381000"/>
            <a:chOff x="2078" y="1680"/>
            <a:chExt cx="1615" cy="1615"/>
          </a:xfrm>
        </p:grpSpPr>
        <p:sp>
          <p:nvSpPr>
            <p:cNvPr id="49" name="Google Shape;171;p3">
              <a:extLst>
                <a:ext uri="{FF2B5EF4-FFF2-40B4-BE49-F238E27FC236}">
                  <a16:creationId xmlns:a16="http://schemas.microsoft.com/office/drawing/2014/main" id="{29C1CB3E-F7A5-43D1-A177-97F2B8D30819}"/>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0" name="Google Shape;172;p3">
              <a:extLst>
                <a:ext uri="{FF2B5EF4-FFF2-40B4-BE49-F238E27FC236}">
                  <a16:creationId xmlns:a16="http://schemas.microsoft.com/office/drawing/2014/main" id="{4637AF86-1DD4-4678-9981-89AE9098C888}"/>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1" name="Google Shape;173;p3">
              <a:extLst>
                <a:ext uri="{FF2B5EF4-FFF2-40B4-BE49-F238E27FC236}">
                  <a16:creationId xmlns:a16="http://schemas.microsoft.com/office/drawing/2014/main" id="{18D0AE4D-EAAF-4488-A66B-9FCA73E65D42}"/>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 name="Google Shape;174;p3">
              <a:extLst>
                <a:ext uri="{FF2B5EF4-FFF2-40B4-BE49-F238E27FC236}">
                  <a16:creationId xmlns:a16="http://schemas.microsoft.com/office/drawing/2014/main" id="{7B8E4A56-CCEC-45B3-ACCC-B4A4358EB788}"/>
                </a:ext>
              </a:extLst>
            </p:cNvPr>
            <p:cNvSpPr/>
            <p:nvPr/>
          </p:nvSpPr>
          <p:spPr>
            <a:xfrm>
              <a:off x="2254" y="1856"/>
              <a:ext cx="1262" cy="1264"/>
            </a:xfrm>
            <a:prstGeom prst="ellipse">
              <a:avLst/>
            </a:prstGeom>
            <a:gradFill>
              <a:gsLst>
                <a:gs pos="0">
                  <a:srgbClr val="000000"/>
                </a:gs>
                <a:gs pos="100000">
                  <a:srgbClr val="48BE67"/>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3" name="Google Shape;175;p3">
              <a:extLst>
                <a:ext uri="{FF2B5EF4-FFF2-40B4-BE49-F238E27FC236}">
                  <a16:creationId xmlns:a16="http://schemas.microsoft.com/office/drawing/2014/main" id="{C7A678D3-8080-49E8-89F2-DD3C808AB117}"/>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4" name="Google Shape;176;p3">
              <a:extLst>
                <a:ext uri="{FF2B5EF4-FFF2-40B4-BE49-F238E27FC236}">
                  <a16:creationId xmlns:a16="http://schemas.microsoft.com/office/drawing/2014/main" id="{294A50A5-B148-404E-B048-85759EEF881A}"/>
                </a:ext>
              </a:extLst>
            </p:cNvPr>
            <p:cNvSpPr/>
            <p:nvPr/>
          </p:nvSpPr>
          <p:spPr>
            <a:xfrm>
              <a:off x="2337" y="1939"/>
              <a:ext cx="1096" cy="1098"/>
            </a:xfrm>
            <a:prstGeom prst="ellipse">
              <a:avLst/>
            </a:prstGeom>
            <a:gradFill>
              <a:gsLst>
                <a:gs pos="0">
                  <a:srgbClr val="48BE67"/>
                </a:gs>
                <a:gs pos="100000">
                  <a:srgbClr val="33884A"/>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55" name="Google Shape;177;p3">
            <a:extLst>
              <a:ext uri="{FF2B5EF4-FFF2-40B4-BE49-F238E27FC236}">
                <a16:creationId xmlns:a16="http://schemas.microsoft.com/office/drawing/2014/main" id="{3FF105E1-8915-47A5-8C34-4FE19C0E1ED6}"/>
              </a:ext>
            </a:extLst>
          </p:cNvPr>
          <p:cNvGrpSpPr/>
          <p:nvPr/>
        </p:nvGrpSpPr>
        <p:grpSpPr>
          <a:xfrm>
            <a:off x="2448345" y="4018486"/>
            <a:ext cx="381000" cy="381000"/>
            <a:chOff x="2078" y="1680"/>
            <a:chExt cx="1615" cy="1615"/>
          </a:xfrm>
        </p:grpSpPr>
        <p:sp>
          <p:nvSpPr>
            <p:cNvPr id="56" name="Google Shape;178;p3">
              <a:extLst>
                <a:ext uri="{FF2B5EF4-FFF2-40B4-BE49-F238E27FC236}">
                  <a16:creationId xmlns:a16="http://schemas.microsoft.com/office/drawing/2014/main" id="{E34A763D-D516-481A-B77E-4DB3301CB433}"/>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7" name="Google Shape;179;p3">
              <a:extLst>
                <a:ext uri="{FF2B5EF4-FFF2-40B4-BE49-F238E27FC236}">
                  <a16:creationId xmlns:a16="http://schemas.microsoft.com/office/drawing/2014/main" id="{8BA0D066-E53B-414A-8D7D-7FC58881D77D}"/>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8" name="Google Shape;180;p3">
              <a:extLst>
                <a:ext uri="{FF2B5EF4-FFF2-40B4-BE49-F238E27FC236}">
                  <a16:creationId xmlns:a16="http://schemas.microsoft.com/office/drawing/2014/main" id="{E1E90CFE-0313-4CE8-887F-615C8C113C8B}"/>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9" name="Google Shape;181;p3">
              <a:extLst>
                <a:ext uri="{FF2B5EF4-FFF2-40B4-BE49-F238E27FC236}">
                  <a16:creationId xmlns:a16="http://schemas.microsoft.com/office/drawing/2014/main" id="{7BD17487-0D4C-4958-A19A-BB7AE1B0B9B4}"/>
                </a:ext>
              </a:extLst>
            </p:cNvPr>
            <p:cNvSpPr/>
            <p:nvPr/>
          </p:nvSpPr>
          <p:spPr>
            <a:xfrm>
              <a:off x="2254" y="1856"/>
              <a:ext cx="1262" cy="1264"/>
            </a:xfrm>
            <a:prstGeom prst="ellipse">
              <a:avLst/>
            </a:prstGeom>
            <a:gradFill>
              <a:gsLst>
                <a:gs pos="0">
                  <a:srgbClr val="21B3E1"/>
                </a:gs>
                <a:gs pos="100000">
                  <a:srgbClr val="177E9E"/>
                </a:gs>
              </a:gsLst>
              <a:lin ang="54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0" name="Google Shape;182;p3">
              <a:extLst>
                <a:ext uri="{FF2B5EF4-FFF2-40B4-BE49-F238E27FC236}">
                  <a16:creationId xmlns:a16="http://schemas.microsoft.com/office/drawing/2014/main" id="{28A60444-34BE-4255-A549-0A49C1465952}"/>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1" name="Google Shape;183;p3">
              <a:extLst>
                <a:ext uri="{FF2B5EF4-FFF2-40B4-BE49-F238E27FC236}">
                  <a16:creationId xmlns:a16="http://schemas.microsoft.com/office/drawing/2014/main" id="{F32FAB47-3345-4C5B-9A42-DDC5F7C44452}"/>
                </a:ext>
              </a:extLst>
            </p:cNvPr>
            <p:cNvSpPr/>
            <p:nvPr/>
          </p:nvSpPr>
          <p:spPr>
            <a:xfrm>
              <a:off x="2337" y="1939"/>
              <a:ext cx="1096" cy="1098"/>
            </a:xfrm>
            <a:prstGeom prst="ellipse">
              <a:avLst/>
            </a:prstGeom>
            <a:gradFill>
              <a:gsLst>
                <a:gs pos="0">
                  <a:srgbClr val="21B3E1"/>
                </a:gs>
                <a:gs pos="100000">
                  <a:srgbClr val="1780A2"/>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62" name="Google Shape;199;p3">
            <a:extLst>
              <a:ext uri="{FF2B5EF4-FFF2-40B4-BE49-F238E27FC236}">
                <a16:creationId xmlns:a16="http://schemas.microsoft.com/office/drawing/2014/main" id="{BE31818E-0E3E-4269-89BA-F1C874CF2D09}"/>
              </a:ext>
            </a:extLst>
          </p:cNvPr>
          <p:cNvSpPr/>
          <p:nvPr/>
        </p:nvSpPr>
        <p:spPr>
          <a:xfrm rot="5400000">
            <a:off x="-2403921" y="1239529"/>
            <a:ext cx="4824413" cy="4770438"/>
          </a:xfrm>
          <a:custGeom>
            <a:avLst/>
            <a:gdLst/>
            <a:ahLst/>
            <a:cxnLst/>
            <a:rect l="l" t="t" r="r" b="b"/>
            <a:pathLst>
              <a:path w="21600" h="21600" extrusionOk="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a:gsLst>
              <a:gs pos="0">
                <a:srgbClr val="F4F4F4"/>
              </a:gs>
              <a:gs pos="50000">
                <a:schemeClr val="lt2"/>
              </a:gs>
              <a:gs pos="100000">
                <a:srgbClr val="F4F4F4"/>
              </a:gs>
            </a:gsLst>
            <a:lin ang="0" scaled="0"/>
          </a:gradFill>
          <a:ln w="9525" cap="flat" cmpd="sng">
            <a:solidFill>
              <a:srgbClr val="B3ABE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3" name="Google Shape;200;p3">
            <a:extLst>
              <a:ext uri="{FF2B5EF4-FFF2-40B4-BE49-F238E27FC236}">
                <a16:creationId xmlns:a16="http://schemas.microsoft.com/office/drawing/2014/main" id="{0A2CCDE7-2A8B-45C5-B711-113F99524CF8}"/>
              </a:ext>
            </a:extLst>
          </p:cNvPr>
          <p:cNvSpPr/>
          <p:nvPr/>
        </p:nvSpPr>
        <p:spPr>
          <a:xfrm rot="5400000" flipH="1">
            <a:off x="-1998313" y="1675297"/>
            <a:ext cx="4032250" cy="3929063"/>
          </a:xfrm>
          <a:custGeom>
            <a:avLst/>
            <a:gdLst/>
            <a:ahLst/>
            <a:cxnLst/>
            <a:rect l="l" t="t" r="r" b="b"/>
            <a:pathLst>
              <a:path w="21600" h="21600" extrusionOk="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solidFill>
            <a:srgbClr val="C1DBE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4" name="Google Shape;202;p3">
            <a:extLst>
              <a:ext uri="{FF2B5EF4-FFF2-40B4-BE49-F238E27FC236}">
                <a16:creationId xmlns:a16="http://schemas.microsoft.com/office/drawing/2014/main" id="{CF22479A-6026-4DFD-B5CE-D9AB77185134}"/>
              </a:ext>
            </a:extLst>
          </p:cNvPr>
          <p:cNvSpPr/>
          <p:nvPr/>
        </p:nvSpPr>
        <p:spPr>
          <a:xfrm>
            <a:off x="2173341" y="5401954"/>
            <a:ext cx="5168900" cy="508000"/>
          </a:xfrm>
          <a:prstGeom prst="roundRect">
            <a:avLst>
              <a:gd name="adj" fmla="val 50000"/>
            </a:avLst>
          </a:prstGeom>
          <a:noFill/>
          <a:ln w="2857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rgbClr val="D0CECE"/>
                </a:solidFill>
              </a:rPr>
              <a:t>Demo</a:t>
            </a:r>
            <a:endParaRPr sz="1800" b="1" dirty="0">
              <a:solidFill>
                <a:srgbClr val="D0CECE"/>
              </a:solidFill>
              <a:latin typeface="Arial"/>
              <a:ea typeface="Arial"/>
              <a:cs typeface="Arial"/>
              <a:sym typeface="Arial"/>
            </a:endParaRPr>
          </a:p>
        </p:txBody>
      </p:sp>
      <p:grpSp>
        <p:nvGrpSpPr>
          <p:cNvPr id="65" name="Google Shape;203;p3">
            <a:extLst>
              <a:ext uri="{FF2B5EF4-FFF2-40B4-BE49-F238E27FC236}">
                <a16:creationId xmlns:a16="http://schemas.microsoft.com/office/drawing/2014/main" id="{4640EE5E-486C-4591-8BD3-67F9A8F91ECF}"/>
              </a:ext>
            </a:extLst>
          </p:cNvPr>
          <p:cNvGrpSpPr/>
          <p:nvPr/>
        </p:nvGrpSpPr>
        <p:grpSpPr>
          <a:xfrm>
            <a:off x="1740657" y="5456586"/>
            <a:ext cx="381000" cy="381000"/>
            <a:chOff x="2078" y="1680"/>
            <a:chExt cx="1615" cy="1615"/>
          </a:xfrm>
        </p:grpSpPr>
        <p:sp>
          <p:nvSpPr>
            <p:cNvPr id="66" name="Google Shape;204;p3">
              <a:extLst>
                <a:ext uri="{FF2B5EF4-FFF2-40B4-BE49-F238E27FC236}">
                  <a16:creationId xmlns:a16="http://schemas.microsoft.com/office/drawing/2014/main" id="{21C1FE22-963D-42ED-8A2C-36A106325378}"/>
                </a:ext>
              </a:extLst>
            </p:cNvPr>
            <p:cNvSpPr/>
            <p:nvPr/>
          </p:nvSpPr>
          <p:spPr>
            <a:xfrm>
              <a:off x="2078" y="1680"/>
              <a:ext cx="1615" cy="1615"/>
            </a:xfrm>
            <a:prstGeom prst="ellipse">
              <a:avLst/>
            </a:prstGeom>
            <a:gradFill>
              <a:gsLst>
                <a:gs pos="0">
                  <a:srgbClr val="B3B3B3"/>
                </a:gs>
                <a:gs pos="50000">
                  <a:srgbClr val="FFFFFF"/>
                </a:gs>
                <a:gs pos="100000">
                  <a:srgbClr val="B3B3B3"/>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7" name="Google Shape;205;p3">
              <a:extLst>
                <a:ext uri="{FF2B5EF4-FFF2-40B4-BE49-F238E27FC236}">
                  <a16:creationId xmlns:a16="http://schemas.microsoft.com/office/drawing/2014/main" id="{472D6B0E-65E5-43BD-99E4-9ABA94BD97DA}"/>
                </a:ext>
              </a:extLst>
            </p:cNvPr>
            <p:cNvSpPr/>
            <p:nvPr/>
          </p:nvSpPr>
          <p:spPr>
            <a:xfrm>
              <a:off x="2170" y="1771"/>
              <a:ext cx="1430" cy="1430"/>
            </a:xfrm>
            <a:prstGeom prst="ellipse">
              <a:avLst/>
            </a:prstGeom>
            <a:gradFill>
              <a:gsLst>
                <a:gs pos="0">
                  <a:srgbClr val="CFCFCF"/>
                </a:gs>
                <a:gs pos="50000">
                  <a:srgbClr val="FFFFFF"/>
                </a:gs>
                <a:gs pos="100000">
                  <a:srgbClr val="CFCFCF"/>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8" name="Google Shape;206;p3">
              <a:extLst>
                <a:ext uri="{FF2B5EF4-FFF2-40B4-BE49-F238E27FC236}">
                  <a16:creationId xmlns:a16="http://schemas.microsoft.com/office/drawing/2014/main" id="{2A81CB49-FBCB-4664-ADB4-623334465376}"/>
                </a:ext>
              </a:extLst>
            </p:cNvPr>
            <p:cNvSpPr/>
            <p:nvPr/>
          </p:nvSpPr>
          <p:spPr>
            <a:xfrm>
              <a:off x="2254" y="1856"/>
              <a:ext cx="1262" cy="1264"/>
            </a:xfrm>
            <a:prstGeom prst="ellipse">
              <a:avLst/>
            </a:prstGeom>
            <a:gradFill>
              <a:gsLst>
                <a:gs pos="0">
                  <a:srgbClr val="FFFFFF"/>
                </a:gs>
                <a:gs pos="50000">
                  <a:schemeClr val="hlink"/>
                </a:gs>
                <a:gs pos="100000">
                  <a:srgbClr val="FFFFFF"/>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9" name="Google Shape;207;p3">
              <a:extLst>
                <a:ext uri="{FF2B5EF4-FFF2-40B4-BE49-F238E27FC236}">
                  <a16:creationId xmlns:a16="http://schemas.microsoft.com/office/drawing/2014/main" id="{E7AAF2FD-36E1-42EF-B148-A4ED8BB3B911}"/>
                </a:ext>
              </a:extLst>
            </p:cNvPr>
            <p:cNvSpPr/>
            <p:nvPr/>
          </p:nvSpPr>
          <p:spPr>
            <a:xfrm>
              <a:off x="2254" y="1856"/>
              <a:ext cx="1262" cy="1264"/>
            </a:xfrm>
            <a:prstGeom prst="ellipse">
              <a:avLst/>
            </a:prstGeom>
            <a:gradFill>
              <a:gsLst>
                <a:gs pos="0">
                  <a:srgbClr val="000000"/>
                </a:gs>
                <a:gs pos="100000">
                  <a:srgbClr val="FFCC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0" name="Google Shape;208;p3">
              <a:extLst>
                <a:ext uri="{FF2B5EF4-FFF2-40B4-BE49-F238E27FC236}">
                  <a16:creationId xmlns:a16="http://schemas.microsoft.com/office/drawing/2014/main" id="{270CA44A-AF7C-4C7F-91C7-9DAA5ADE10F9}"/>
                </a:ext>
              </a:extLst>
            </p:cNvPr>
            <p:cNvSpPr/>
            <p:nvPr/>
          </p:nvSpPr>
          <p:spPr>
            <a:xfrm>
              <a:off x="2337" y="1939"/>
              <a:ext cx="1096" cy="1098"/>
            </a:xfrm>
            <a:prstGeom prst="ellipse">
              <a:avLst/>
            </a:prstGeom>
            <a:gradFill>
              <a:gsLst>
                <a:gs pos="0">
                  <a:srgbClr val="034A91"/>
                </a:gs>
                <a:gs pos="50000">
                  <a:schemeClr val="hlink"/>
                </a:gs>
                <a:gs pos="100000">
                  <a:srgbClr val="034A91"/>
                </a:gs>
              </a:gsLst>
              <a:lin ang="189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1" name="Google Shape;209;p3">
              <a:extLst>
                <a:ext uri="{FF2B5EF4-FFF2-40B4-BE49-F238E27FC236}">
                  <a16:creationId xmlns:a16="http://schemas.microsoft.com/office/drawing/2014/main" id="{475554B4-AE93-4AAC-9D3C-5FE7EEE3A0F5}"/>
                </a:ext>
              </a:extLst>
            </p:cNvPr>
            <p:cNvSpPr/>
            <p:nvPr/>
          </p:nvSpPr>
          <p:spPr>
            <a:xfrm>
              <a:off x="2337" y="1939"/>
              <a:ext cx="1096" cy="1098"/>
            </a:xfrm>
            <a:prstGeom prst="ellipse">
              <a:avLst/>
            </a:prstGeom>
            <a:gradFill>
              <a:gsLst>
                <a:gs pos="0">
                  <a:srgbClr val="FFCC00"/>
                </a:gs>
                <a:gs pos="100000">
                  <a:srgbClr val="B79200"/>
                </a:gs>
              </a:gsLst>
              <a:lin ang="2700000" scaled="0"/>
            </a:grad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72" name="Google Shape;158;p3">
            <a:extLst>
              <a:ext uri="{FF2B5EF4-FFF2-40B4-BE49-F238E27FC236}">
                <a16:creationId xmlns:a16="http://schemas.microsoft.com/office/drawing/2014/main" id="{B317176D-FA30-4772-B8FF-A1108DC6D0AC}"/>
              </a:ext>
            </a:extLst>
          </p:cNvPr>
          <p:cNvSpPr txBox="1">
            <a:spLocks noGrp="1"/>
          </p:cNvSpPr>
          <p:nvPr>
            <p:ph type="title"/>
          </p:nvPr>
        </p:nvSpPr>
        <p:spPr>
          <a:xfrm>
            <a:off x="290146" y="0"/>
            <a:ext cx="7658100" cy="58908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lt1"/>
              </a:buClr>
              <a:buSzPts val="3200"/>
              <a:buFont typeface="Calibri"/>
              <a:buNone/>
            </a:pPr>
            <a:r>
              <a:rPr lang="en-US" sz="3200" dirty="0" err="1"/>
              <a:t>Nội</a:t>
            </a:r>
            <a:r>
              <a:rPr lang="en-US" sz="3200" dirty="0"/>
              <a:t> dung</a:t>
            </a:r>
            <a:endParaRPr dirty="0"/>
          </a:p>
        </p:txBody>
      </p:sp>
    </p:spTree>
    <p:extLst>
      <p:ext uri="{BB962C8B-B14F-4D97-AF65-F5344CB8AC3E}">
        <p14:creationId xmlns:p14="http://schemas.microsoft.com/office/powerpoint/2010/main" val="10703325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AACFF-E6A0-4256-8D35-4113225D4BB1}"/>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EB0FED39-D7F7-46D4-81ED-6EDD34268DF5}"/>
              </a:ext>
            </a:extLst>
          </p:cNvPr>
          <p:cNvSpPr>
            <a:spLocks noGrp="1"/>
          </p:cNvSpPr>
          <p:nvPr>
            <p:ph type="body" idx="1"/>
          </p:nvPr>
        </p:nvSpPr>
        <p:spPr/>
        <p:txBody>
          <a:bodyPr>
            <a:normAutofit lnSpcReduction="10000"/>
          </a:bodyPr>
          <a:lstStyle/>
          <a:p>
            <a:pPr>
              <a:buFont typeface="Wingdings" panose="05000000000000000000" pitchFamily="2" charset="2"/>
              <a:buChar char="q"/>
            </a:pPr>
            <a:r>
              <a:rPr lang="en-US" b="1" i="1" u="sng" dirty="0"/>
              <a:t>Actor</a:t>
            </a:r>
          </a:p>
          <a:p>
            <a:pPr>
              <a:buFontTx/>
              <a:buChar char="-"/>
            </a:pPr>
            <a:r>
              <a:rPr lang="vi-VN" dirty="0"/>
              <a:t>Là 1 người, 1 hệ thống, thiết bị phần cứng mềm, thời gian, sự kiện được kích hoạt bên ngoài hệ thống và tương tác với hệ thống.</a:t>
            </a:r>
            <a:endParaRPr lang="en-US" dirty="0"/>
          </a:p>
          <a:p>
            <a:pPr>
              <a:buFontTx/>
              <a:buChar char="-"/>
            </a:pPr>
            <a:r>
              <a:rPr lang="vi-VN" dirty="0"/>
              <a:t>Tương tác: gửi/nhận thông điệp, thay đổi thông tin cùng hệ thống hay kích hoạt các ca sử dụng</a:t>
            </a:r>
            <a:endParaRPr lang="en-US" dirty="0"/>
          </a:p>
          <a:p>
            <a:pPr>
              <a:buFontTx/>
              <a:buChar char="-"/>
            </a:pPr>
            <a:r>
              <a:rPr lang="en-US" dirty="0" err="1"/>
              <a:t>Đặt</a:t>
            </a:r>
            <a:r>
              <a:rPr lang="en-US" dirty="0"/>
              <a:t> </a:t>
            </a:r>
            <a:r>
              <a:rPr lang="en-US" dirty="0" err="1"/>
              <a:t>tên</a:t>
            </a:r>
            <a:r>
              <a:rPr lang="en-US" dirty="0"/>
              <a:t>: </a:t>
            </a:r>
            <a:r>
              <a:rPr lang="en-US" dirty="0" err="1"/>
              <a:t>danh</a:t>
            </a:r>
            <a:r>
              <a:rPr lang="en-US" dirty="0"/>
              <a:t> </a:t>
            </a:r>
            <a:r>
              <a:rPr lang="en-US" dirty="0" err="1"/>
              <a:t>từ</a:t>
            </a:r>
            <a:r>
              <a:rPr lang="en-US" dirty="0"/>
              <a:t> </a:t>
            </a:r>
            <a:r>
              <a:rPr lang="en-US" dirty="0" err="1"/>
              <a:t>và</a:t>
            </a:r>
            <a:r>
              <a:rPr lang="en-US" dirty="0"/>
              <a:t> </a:t>
            </a:r>
            <a:r>
              <a:rPr lang="en-US" dirty="0" err="1"/>
              <a:t>phản</a:t>
            </a:r>
            <a:r>
              <a:rPr lang="en-US" dirty="0"/>
              <a:t> </a:t>
            </a:r>
            <a:r>
              <a:rPr lang="en-US" dirty="0" err="1"/>
              <a:t>ánh</a:t>
            </a:r>
            <a:r>
              <a:rPr lang="en-US" dirty="0"/>
              <a:t> </a:t>
            </a:r>
            <a:r>
              <a:rPr lang="en-US" dirty="0" err="1"/>
              <a:t>vai</a:t>
            </a:r>
            <a:r>
              <a:rPr lang="en-US" dirty="0"/>
              <a:t> </a:t>
            </a:r>
            <a:r>
              <a:rPr lang="en-US" dirty="0" err="1"/>
              <a:t>trò</a:t>
            </a:r>
            <a:r>
              <a:rPr lang="en-US" dirty="0"/>
              <a:t> </a:t>
            </a:r>
            <a:r>
              <a:rPr lang="en-US" dirty="0" err="1"/>
              <a:t>của</a:t>
            </a:r>
            <a:r>
              <a:rPr lang="en-US" dirty="0"/>
              <a:t> actor </a:t>
            </a:r>
            <a:r>
              <a:rPr lang="en-US" dirty="0" err="1"/>
              <a:t>trong</a:t>
            </a:r>
            <a:r>
              <a:rPr lang="en-US" dirty="0"/>
              <a:t> </a:t>
            </a:r>
            <a:r>
              <a:rPr lang="en-US" dirty="0" err="1"/>
              <a:t>hệ</a:t>
            </a:r>
            <a:r>
              <a:rPr lang="en-US" dirty="0"/>
              <a:t> </a:t>
            </a:r>
            <a:r>
              <a:rPr lang="en-US" dirty="0" err="1"/>
              <a:t>thống</a:t>
            </a:r>
            <a:endParaRPr lang="en-US" dirty="0"/>
          </a:p>
          <a:p>
            <a:pPr>
              <a:buFontTx/>
              <a:buChar char="-"/>
            </a:pPr>
            <a:r>
              <a:rPr lang="en-US" dirty="0" err="1"/>
              <a:t>Có</a:t>
            </a:r>
            <a:r>
              <a:rPr lang="en-US" dirty="0"/>
              <a:t> 2 </a:t>
            </a:r>
            <a:r>
              <a:rPr lang="en-US" dirty="0" err="1"/>
              <a:t>loại</a:t>
            </a:r>
            <a:r>
              <a:rPr lang="en-US" dirty="0"/>
              <a:t>: </a:t>
            </a:r>
            <a:r>
              <a:rPr lang="en-US" dirty="0" err="1"/>
              <a:t>Tác</a:t>
            </a:r>
            <a:r>
              <a:rPr lang="en-US" dirty="0"/>
              <a:t> </a:t>
            </a:r>
            <a:r>
              <a:rPr lang="en-US" dirty="0" err="1"/>
              <a:t>nhân</a:t>
            </a:r>
            <a:r>
              <a:rPr lang="en-US" dirty="0"/>
              <a:t> </a:t>
            </a:r>
            <a:r>
              <a:rPr lang="en-US" dirty="0" err="1"/>
              <a:t>chính</a:t>
            </a:r>
            <a:r>
              <a:rPr lang="en-US" dirty="0"/>
              <a:t> – </a:t>
            </a:r>
            <a:r>
              <a:rPr lang="en-US" dirty="0" err="1"/>
              <a:t>kích</a:t>
            </a:r>
            <a:r>
              <a:rPr lang="en-US" dirty="0"/>
              <a:t> </a:t>
            </a:r>
            <a:r>
              <a:rPr lang="en-US" dirty="0" err="1"/>
              <a:t>hoạt</a:t>
            </a:r>
            <a:r>
              <a:rPr lang="en-US" dirty="0"/>
              <a:t> ca </a:t>
            </a:r>
            <a:r>
              <a:rPr lang="en-US" dirty="0" err="1"/>
              <a:t>sử</a:t>
            </a:r>
            <a:r>
              <a:rPr lang="en-US" dirty="0"/>
              <a:t> </a:t>
            </a:r>
            <a:r>
              <a:rPr lang="en-US" dirty="0" err="1"/>
              <a:t>dụng</a:t>
            </a:r>
            <a:r>
              <a:rPr lang="en-US" dirty="0"/>
              <a:t> </a:t>
            </a:r>
            <a:r>
              <a:rPr lang="en-US" dirty="0" err="1"/>
              <a:t>và</a:t>
            </a:r>
            <a:r>
              <a:rPr lang="en-US" dirty="0"/>
              <a:t> </a:t>
            </a:r>
            <a:r>
              <a:rPr lang="en-US" dirty="0" err="1"/>
              <a:t>tác</a:t>
            </a:r>
            <a:r>
              <a:rPr lang="en-US" dirty="0"/>
              <a:t> </a:t>
            </a:r>
            <a:r>
              <a:rPr lang="en-US" dirty="0" err="1"/>
              <a:t>nhân</a:t>
            </a:r>
            <a:r>
              <a:rPr lang="en-US" dirty="0"/>
              <a:t> </a:t>
            </a:r>
            <a:r>
              <a:rPr lang="en-US" dirty="0" err="1"/>
              <a:t>phụ</a:t>
            </a:r>
            <a:r>
              <a:rPr lang="en-US" dirty="0"/>
              <a:t> - </a:t>
            </a:r>
            <a:r>
              <a:rPr lang="en-US" dirty="0" err="1"/>
              <a:t>hỗ</a:t>
            </a:r>
            <a:r>
              <a:rPr lang="en-US" dirty="0"/>
              <a:t> </a:t>
            </a:r>
            <a:r>
              <a:rPr lang="en-US" dirty="0" err="1"/>
              <a:t>trợ</a:t>
            </a:r>
            <a:r>
              <a:rPr lang="en-US" dirty="0"/>
              <a:t> </a:t>
            </a:r>
            <a:r>
              <a:rPr lang="en-US" dirty="0" err="1"/>
              <a:t>hoàn</a:t>
            </a:r>
            <a:r>
              <a:rPr lang="en-US" dirty="0"/>
              <a:t> </a:t>
            </a:r>
            <a:r>
              <a:rPr lang="en-US" dirty="0" err="1"/>
              <a:t>thành</a:t>
            </a:r>
            <a:r>
              <a:rPr lang="en-US" dirty="0"/>
              <a:t> ca </a:t>
            </a:r>
            <a:r>
              <a:rPr lang="en-US" dirty="0" err="1"/>
              <a:t>sử</a:t>
            </a:r>
            <a:r>
              <a:rPr lang="en-US" dirty="0"/>
              <a:t> </a:t>
            </a:r>
            <a:r>
              <a:rPr lang="en-US" dirty="0" err="1"/>
              <a:t>dụng</a:t>
            </a:r>
            <a:r>
              <a:rPr lang="en-US" dirty="0"/>
              <a:t> </a:t>
            </a:r>
            <a:r>
              <a:rPr lang="en-US" dirty="0" err="1"/>
              <a:t>và</a:t>
            </a:r>
            <a:r>
              <a:rPr lang="en-US" dirty="0"/>
              <a:t> </a:t>
            </a:r>
            <a:r>
              <a:rPr lang="en-US" dirty="0" err="1"/>
              <a:t>không</a:t>
            </a:r>
            <a:r>
              <a:rPr lang="en-US" dirty="0"/>
              <a:t> </a:t>
            </a:r>
            <a:r>
              <a:rPr lang="en-US" dirty="0" err="1"/>
              <a:t>khởi</a:t>
            </a:r>
            <a:r>
              <a:rPr lang="en-US" dirty="0"/>
              <a:t> </a:t>
            </a:r>
            <a:r>
              <a:rPr lang="en-US" dirty="0" err="1"/>
              <a:t>tạo</a:t>
            </a:r>
            <a:r>
              <a:rPr lang="en-US" dirty="0"/>
              <a:t> ca </a:t>
            </a:r>
            <a:r>
              <a:rPr lang="en-US" dirty="0" err="1"/>
              <a:t>sử</a:t>
            </a:r>
            <a:r>
              <a:rPr lang="en-US" dirty="0"/>
              <a:t> </a:t>
            </a:r>
            <a:r>
              <a:rPr lang="en-US" dirty="0" err="1"/>
              <a:t>dụng</a:t>
            </a:r>
            <a:endParaRPr lang="en-US" dirty="0"/>
          </a:p>
        </p:txBody>
      </p:sp>
    </p:spTree>
    <p:extLst>
      <p:ext uri="{BB962C8B-B14F-4D97-AF65-F5344CB8AC3E}">
        <p14:creationId xmlns:p14="http://schemas.microsoft.com/office/powerpoint/2010/main" val="3638054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9761D-23C7-4AD0-88CA-BE64B32E2D69}"/>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1FFFFD45-EA13-49A4-B259-FFBA3D9EFCEE}"/>
              </a:ext>
            </a:extLst>
          </p:cNvPr>
          <p:cNvSpPr>
            <a:spLocks noGrp="1"/>
          </p:cNvSpPr>
          <p:nvPr>
            <p:ph type="body" idx="1"/>
          </p:nvPr>
        </p:nvSpPr>
        <p:spPr/>
        <p:txBody>
          <a:bodyPr>
            <a:normAutofit/>
          </a:bodyPr>
          <a:lstStyle/>
          <a:p>
            <a:pPr marL="114300" indent="0">
              <a:buNone/>
            </a:pPr>
            <a:r>
              <a:rPr lang="en-US" i="1" dirty="0" err="1"/>
              <a:t>Ví</a:t>
            </a:r>
            <a:r>
              <a:rPr lang="en-US" i="1" dirty="0"/>
              <a:t> </a:t>
            </a:r>
            <a:r>
              <a:rPr lang="en-US" i="1" dirty="0" err="1"/>
              <a:t>dụ</a:t>
            </a:r>
            <a:r>
              <a:rPr lang="en-US" i="1" dirty="0"/>
              <a:t>:</a:t>
            </a:r>
          </a:p>
          <a:p>
            <a:pPr marL="114300" indent="0">
              <a:buNone/>
            </a:pPr>
            <a:r>
              <a:rPr lang="en-US" i="1" dirty="0"/>
              <a:t>	</a:t>
            </a:r>
            <a:r>
              <a:rPr lang="vi-VN" sz="2400" dirty="0"/>
              <a:t>Khi</a:t>
            </a:r>
            <a:r>
              <a:rPr lang="en-US" sz="2400" dirty="0"/>
              <a:t> </a:t>
            </a:r>
            <a:r>
              <a:rPr lang="en-US" sz="2400" b="1" i="1" u="sng" dirty="0" err="1"/>
              <a:t>khách</a:t>
            </a:r>
            <a:r>
              <a:rPr lang="en-US" sz="2400" b="1" i="1" u="sng" dirty="0"/>
              <a:t> </a:t>
            </a:r>
            <a:r>
              <a:rPr lang="en-US" sz="2400" b="1" i="1" u="sng" dirty="0" err="1"/>
              <a:t>hàng</a:t>
            </a:r>
            <a:r>
              <a:rPr lang="en-US" sz="2400" b="1" i="1" u="sng" dirty="0"/>
              <a:t> </a:t>
            </a:r>
            <a:r>
              <a:rPr lang="en-US" sz="2400" dirty="0" err="1"/>
              <a:t>đến</a:t>
            </a:r>
            <a:r>
              <a:rPr lang="en-US" sz="2400" dirty="0"/>
              <a:t> </a:t>
            </a:r>
            <a:r>
              <a:rPr lang="en-US" sz="2400" dirty="0" err="1"/>
              <a:t>mua</a:t>
            </a:r>
            <a:r>
              <a:rPr lang="en-US" sz="2400" dirty="0"/>
              <a:t> </a:t>
            </a:r>
            <a:r>
              <a:rPr lang="en-US" sz="2400" dirty="0" err="1"/>
              <a:t>hàng</a:t>
            </a:r>
            <a:r>
              <a:rPr lang="en-US" sz="2400" dirty="0"/>
              <a:t>, </a:t>
            </a:r>
            <a:r>
              <a:rPr lang="en-US" sz="2400" b="1" i="1" u="sng" dirty="0" err="1"/>
              <a:t>nhân</a:t>
            </a:r>
            <a:r>
              <a:rPr lang="en-US" sz="2400" b="1" i="1" u="sng" dirty="0"/>
              <a:t> </a:t>
            </a:r>
            <a:r>
              <a:rPr lang="en-US" sz="2400" b="1" i="1" u="sng" dirty="0" err="1"/>
              <a:t>viên</a:t>
            </a:r>
            <a:r>
              <a:rPr lang="en-US" sz="2400" b="1" i="1" u="sng" dirty="0"/>
              <a:t> </a:t>
            </a:r>
            <a:r>
              <a:rPr lang="en-US" sz="2400" dirty="0" err="1"/>
              <a:t>hoặc</a:t>
            </a:r>
            <a:r>
              <a:rPr lang="en-US" sz="2400" dirty="0"/>
              <a:t> </a:t>
            </a:r>
            <a:r>
              <a:rPr lang="en-US" sz="2400" b="1" i="1" u="sng" dirty="0" err="1"/>
              <a:t>chủ</a:t>
            </a:r>
            <a:r>
              <a:rPr lang="en-US" sz="2400" b="1" i="1" u="sng" dirty="0"/>
              <a:t> </a:t>
            </a:r>
            <a:r>
              <a:rPr lang="en-US" sz="2400" b="1" i="1" u="sng" dirty="0" err="1"/>
              <a:t>cửa</a:t>
            </a:r>
            <a:r>
              <a:rPr lang="en-US" sz="2400" b="1" i="1" u="sng" dirty="0"/>
              <a:t> </a:t>
            </a:r>
            <a:r>
              <a:rPr lang="en-US" sz="2400" b="1" i="1" u="sng" dirty="0" err="1"/>
              <a:t>hàng</a:t>
            </a:r>
            <a:r>
              <a:rPr lang="en-US" sz="2400" b="1" i="1" u="sng" dirty="0"/>
              <a:t> </a:t>
            </a:r>
            <a:r>
              <a:rPr lang="en-US" sz="2400" dirty="0" err="1"/>
              <a:t>sẽ</a:t>
            </a:r>
            <a:r>
              <a:rPr lang="vi-VN" sz="2400" dirty="0"/>
              <a:t> tiến hành lập đơn hàng bán (mã đơn hàng bán, mã nhân viên thực hiện, tên khác hàng ,ngày bán, tiền thừa)</a:t>
            </a:r>
            <a:r>
              <a:rPr lang="en-US" sz="2400" dirty="0"/>
              <a:t>, </a:t>
            </a:r>
            <a:r>
              <a:rPr lang="en-US" sz="2400" dirty="0" err="1"/>
              <a:t>mỗi</a:t>
            </a:r>
            <a:r>
              <a:rPr lang="en-US" sz="2400" dirty="0"/>
              <a:t> đ</a:t>
            </a:r>
            <a:r>
              <a:rPr lang="vi-VN" sz="2400" dirty="0"/>
              <a:t>ơ</a:t>
            </a:r>
            <a:r>
              <a:rPr lang="en-US" sz="2400" dirty="0"/>
              <a:t>n </a:t>
            </a:r>
            <a:r>
              <a:rPr lang="en-US" sz="2400" dirty="0" err="1"/>
              <a:t>hàng</a:t>
            </a:r>
            <a:r>
              <a:rPr lang="en-US" sz="2400" dirty="0"/>
              <a:t> </a:t>
            </a:r>
            <a:r>
              <a:rPr lang="en-US" sz="2400" dirty="0" err="1"/>
              <a:t>bán</a:t>
            </a:r>
            <a:r>
              <a:rPr lang="en-US" sz="2400" dirty="0"/>
              <a:t> </a:t>
            </a:r>
            <a:r>
              <a:rPr lang="en-US" sz="2400" dirty="0" err="1"/>
              <a:t>lại</a:t>
            </a:r>
            <a:r>
              <a:rPr lang="en-US" sz="2400" dirty="0"/>
              <a:t> </a:t>
            </a:r>
            <a:r>
              <a:rPr lang="en-US" sz="2400" dirty="0" err="1"/>
              <a:t>gồm</a:t>
            </a:r>
            <a:r>
              <a:rPr lang="en-US" sz="2400" dirty="0"/>
              <a:t> </a:t>
            </a:r>
            <a:r>
              <a:rPr lang="en-US" sz="2400" dirty="0" err="1"/>
              <a:t>các</a:t>
            </a:r>
            <a:r>
              <a:rPr lang="en-US" sz="2400" dirty="0"/>
              <a:t> chi </a:t>
            </a:r>
            <a:r>
              <a:rPr lang="en-US" sz="2400" dirty="0" err="1"/>
              <a:t>tiết</a:t>
            </a:r>
            <a:r>
              <a:rPr lang="en-US" sz="2400" dirty="0"/>
              <a:t> đ</a:t>
            </a:r>
            <a:r>
              <a:rPr lang="vi-VN" sz="2400" dirty="0"/>
              <a:t>ơ</a:t>
            </a:r>
            <a:r>
              <a:rPr lang="en-US" sz="2400" dirty="0"/>
              <a:t>n </a:t>
            </a:r>
            <a:r>
              <a:rPr lang="en-US" sz="2400" dirty="0" err="1"/>
              <a:t>hàng</a:t>
            </a:r>
            <a:r>
              <a:rPr lang="en-US" sz="2400" dirty="0"/>
              <a:t> </a:t>
            </a:r>
            <a:r>
              <a:rPr lang="en-US" sz="2400" dirty="0" err="1"/>
              <a:t>bán</a:t>
            </a:r>
            <a:r>
              <a:rPr lang="en-US" sz="2400" dirty="0"/>
              <a:t>. </a:t>
            </a:r>
            <a:r>
              <a:rPr lang="vi-VN" sz="2400" dirty="0"/>
              <a:t>Tuy nhiên, tên khách hàng có thể bỏ trống nếu khách hàng không tiết lộ tên. Sau khi tạo đơn hàng thành công sẽ tự động in hóa đơn. Chỉ có thể in hóa đơn khi khách hàng đã trả tiền và số tiền thừa sẽ được lưu lại và in trong hóa đơn.</a:t>
            </a:r>
            <a:endParaRPr lang="en-US" sz="2400" dirty="0"/>
          </a:p>
          <a:p>
            <a:pPr marL="114300" indent="0">
              <a:buNone/>
            </a:pPr>
            <a:endParaRPr lang="en-US" sz="2400" dirty="0"/>
          </a:p>
          <a:p>
            <a:pPr>
              <a:buFont typeface="Wingdings" panose="05000000000000000000" pitchFamily="2" charset="2"/>
              <a:buChar char="à"/>
            </a:pPr>
            <a:r>
              <a:rPr lang="en-US" sz="2400" dirty="0" err="1">
                <a:sym typeface="Wingdings" panose="05000000000000000000" pitchFamily="2" charset="2"/>
              </a:rPr>
              <a:t>Tác</a:t>
            </a:r>
            <a:r>
              <a:rPr lang="en-US" sz="2400" dirty="0">
                <a:sym typeface="Wingdings" panose="05000000000000000000" pitchFamily="2" charset="2"/>
              </a:rPr>
              <a:t> </a:t>
            </a:r>
            <a:r>
              <a:rPr lang="en-US" sz="2400" dirty="0" err="1">
                <a:sym typeface="Wingdings" panose="05000000000000000000" pitchFamily="2" charset="2"/>
              </a:rPr>
              <a:t>nhân</a:t>
            </a:r>
            <a:r>
              <a:rPr lang="en-US" sz="2400" dirty="0">
                <a:sym typeface="Wingdings" panose="05000000000000000000" pitchFamily="2" charset="2"/>
              </a:rPr>
              <a:t> </a:t>
            </a:r>
            <a:r>
              <a:rPr lang="en-US" sz="2400" dirty="0" err="1">
                <a:sym typeface="Wingdings" panose="05000000000000000000" pitchFamily="2" charset="2"/>
              </a:rPr>
              <a:t>chính</a:t>
            </a:r>
            <a:r>
              <a:rPr lang="en-US" sz="2400" dirty="0">
                <a:sym typeface="Wingdings" panose="05000000000000000000" pitchFamily="2" charset="2"/>
              </a:rPr>
              <a:t>: </a:t>
            </a:r>
            <a:r>
              <a:rPr lang="en-US" sz="2400" b="1" dirty="0" err="1">
                <a:sym typeface="Wingdings" panose="05000000000000000000" pitchFamily="2" charset="2"/>
              </a:rPr>
              <a:t>nhân</a:t>
            </a:r>
            <a:r>
              <a:rPr lang="en-US" sz="2400" b="1" dirty="0">
                <a:sym typeface="Wingdings" panose="05000000000000000000" pitchFamily="2" charset="2"/>
              </a:rPr>
              <a:t> </a:t>
            </a:r>
            <a:r>
              <a:rPr lang="en-US" sz="2400" b="1" dirty="0" err="1">
                <a:sym typeface="Wingdings" panose="05000000000000000000" pitchFamily="2" charset="2"/>
              </a:rPr>
              <a:t>viên</a:t>
            </a:r>
            <a:r>
              <a:rPr lang="en-US" sz="2400" dirty="0">
                <a:sym typeface="Wingdings" panose="05000000000000000000" pitchFamily="2" charset="2"/>
              </a:rPr>
              <a:t>, </a:t>
            </a:r>
            <a:r>
              <a:rPr lang="en-US" sz="2400" b="1" dirty="0" err="1">
                <a:sym typeface="Wingdings" panose="05000000000000000000" pitchFamily="2" charset="2"/>
              </a:rPr>
              <a:t>chủ</a:t>
            </a:r>
            <a:r>
              <a:rPr lang="en-US" sz="2400" b="1" dirty="0">
                <a:sym typeface="Wingdings" panose="05000000000000000000" pitchFamily="2" charset="2"/>
              </a:rPr>
              <a:t> </a:t>
            </a:r>
            <a:r>
              <a:rPr lang="en-US" sz="2400" b="1" dirty="0" err="1">
                <a:sym typeface="Wingdings" panose="05000000000000000000" pitchFamily="2" charset="2"/>
              </a:rPr>
              <a:t>cửa</a:t>
            </a:r>
            <a:r>
              <a:rPr lang="en-US" sz="2400" b="1" dirty="0">
                <a:sym typeface="Wingdings" panose="05000000000000000000" pitchFamily="2" charset="2"/>
              </a:rPr>
              <a:t> </a:t>
            </a:r>
            <a:r>
              <a:rPr lang="en-US" sz="2400" b="1" dirty="0" err="1">
                <a:sym typeface="Wingdings" panose="05000000000000000000" pitchFamily="2" charset="2"/>
              </a:rPr>
              <a:t>hàng</a:t>
            </a:r>
            <a:endParaRPr lang="en-US" sz="2400" b="1" dirty="0">
              <a:sym typeface="Wingdings" panose="05000000000000000000" pitchFamily="2" charset="2"/>
            </a:endParaRPr>
          </a:p>
          <a:p>
            <a:pPr marL="114300" indent="0">
              <a:buNone/>
            </a:pPr>
            <a:endParaRPr lang="en-US" sz="2400" dirty="0"/>
          </a:p>
        </p:txBody>
      </p:sp>
    </p:spTree>
    <p:extLst>
      <p:ext uri="{BB962C8B-B14F-4D97-AF65-F5344CB8AC3E}">
        <p14:creationId xmlns:p14="http://schemas.microsoft.com/office/powerpoint/2010/main" val="2356147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95BEF-5974-42F7-A3AF-C837355F8573}"/>
              </a:ext>
            </a:extLst>
          </p:cNvPr>
          <p:cNvSpPr>
            <a:spLocks noGrp="1"/>
          </p:cNvSpPr>
          <p:nvPr>
            <p:ph type="title"/>
          </p:nvPr>
        </p:nvSpPr>
        <p:spPr/>
        <p:txBody>
          <a:bodyPr/>
          <a:lstStyle/>
          <a:p>
            <a:r>
              <a:rPr lang="en-US" dirty="0" err="1"/>
              <a:t>Các</a:t>
            </a:r>
            <a:r>
              <a:rPr lang="en-US" dirty="0"/>
              <a:t> </a:t>
            </a:r>
            <a:r>
              <a:rPr lang="en-US" dirty="0" err="1"/>
              <a:t>ký</a:t>
            </a:r>
            <a:r>
              <a:rPr lang="en-US" dirty="0"/>
              <a:t> </a:t>
            </a:r>
            <a:r>
              <a:rPr lang="en-US" dirty="0" err="1"/>
              <a:t>pháp</a:t>
            </a:r>
            <a:r>
              <a:rPr lang="en-US" dirty="0"/>
              <a:t> </a:t>
            </a:r>
            <a:r>
              <a:rPr lang="en-US" dirty="0" err="1"/>
              <a:t>của</a:t>
            </a:r>
            <a:r>
              <a:rPr lang="en-US" dirty="0"/>
              <a:t> </a:t>
            </a:r>
            <a:r>
              <a:rPr lang="en-US" dirty="0" err="1"/>
              <a:t>biểu</a:t>
            </a:r>
            <a:r>
              <a:rPr lang="en-US" dirty="0"/>
              <a:t> </a:t>
            </a:r>
            <a:r>
              <a:rPr lang="en-US" dirty="0" err="1"/>
              <a:t>đồ</a:t>
            </a:r>
            <a:r>
              <a:rPr lang="en-US" dirty="0"/>
              <a:t> ca </a:t>
            </a:r>
            <a:r>
              <a:rPr lang="en-US" dirty="0" err="1"/>
              <a:t>sử</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AB3C6A4E-919D-4DEC-8253-297B1861DCC8}"/>
              </a:ext>
            </a:extLst>
          </p:cNvPr>
          <p:cNvSpPr>
            <a:spLocks noGrp="1"/>
          </p:cNvSpPr>
          <p:nvPr>
            <p:ph type="body" idx="1"/>
          </p:nvPr>
        </p:nvSpPr>
        <p:spPr/>
        <p:txBody>
          <a:bodyPr/>
          <a:lstStyle/>
          <a:p>
            <a:pPr>
              <a:buFont typeface="Wingdings" panose="05000000000000000000" pitchFamily="2" charset="2"/>
              <a:buChar char="q"/>
            </a:pPr>
            <a:r>
              <a:rPr lang="en-US" b="1" i="1" u="sng" dirty="0"/>
              <a:t>Use case</a:t>
            </a:r>
          </a:p>
          <a:p>
            <a:pPr>
              <a:buFontTx/>
              <a:buChar char="-"/>
            </a:pPr>
            <a:r>
              <a:rPr lang="en-US" dirty="0" err="1"/>
              <a:t>Mô</a:t>
            </a:r>
            <a:r>
              <a:rPr lang="en-US" dirty="0"/>
              <a:t> </a:t>
            </a:r>
            <a:r>
              <a:rPr lang="en-US" dirty="0" err="1"/>
              <a:t>tả</a:t>
            </a:r>
            <a:r>
              <a:rPr lang="en-US" dirty="0"/>
              <a:t> </a:t>
            </a:r>
            <a:r>
              <a:rPr lang="en-US" dirty="0" err="1"/>
              <a:t>một</a:t>
            </a:r>
            <a:r>
              <a:rPr lang="en-US" dirty="0"/>
              <a:t> </a:t>
            </a:r>
            <a:r>
              <a:rPr lang="en-US" dirty="0" err="1"/>
              <a:t>chức</a:t>
            </a:r>
            <a:r>
              <a:rPr lang="en-US" dirty="0"/>
              <a:t> </a:t>
            </a:r>
            <a:r>
              <a:rPr lang="en-US" dirty="0" err="1"/>
              <a:t>năng</a:t>
            </a:r>
            <a:r>
              <a:rPr lang="en-US" dirty="0"/>
              <a:t> </a:t>
            </a:r>
            <a:r>
              <a:rPr lang="en-US" dirty="0" err="1"/>
              <a:t>sử</a:t>
            </a:r>
            <a:r>
              <a:rPr lang="en-US" dirty="0"/>
              <a:t> </a:t>
            </a:r>
            <a:r>
              <a:rPr lang="en-US" dirty="0" err="1"/>
              <a:t>dụng</a:t>
            </a:r>
            <a:r>
              <a:rPr lang="en-US" dirty="0"/>
              <a:t> </a:t>
            </a:r>
            <a:r>
              <a:rPr lang="en-US" dirty="0" err="1"/>
              <a:t>cụ</a:t>
            </a:r>
            <a:r>
              <a:rPr lang="en-US" dirty="0"/>
              <a:t> </a:t>
            </a:r>
            <a:r>
              <a:rPr lang="en-US" dirty="0" err="1"/>
              <a:t>thể</a:t>
            </a:r>
            <a:r>
              <a:rPr lang="en-US" dirty="0"/>
              <a:t> </a:t>
            </a:r>
            <a:r>
              <a:rPr lang="en-US" dirty="0" err="1"/>
              <a:t>của</a:t>
            </a:r>
            <a:r>
              <a:rPr lang="en-US" dirty="0"/>
              <a:t> </a:t>
            </a:r>
            <a:r>
              <a:rPr lang="en-US" dirty="0" err="1"/>
              <a:t>hệ</a:t>
            </a:r>
            <a:r>
              <a:rPr lang="en-US" dirty="0"/>
              <a:t> </a:t>
            </a:r>
            <a:r>
              <a:rPr lang="en-US" dirty="0" err="1"/>
              <a:t>thống</a:t>
            </a:r>
            <a:r>
              <a:rPr lang="en-US" dirty="0"/>
              <a:t> </a:t>
            </a:r>
            <a:r>
              <a:rPr lang="en-US" dirty="0" err="1"/>
              <a:t>bởi</a:t>
            </a:r>
            <a:r>
              <a:rPr lang="en-US" dirty="0"/>
              <a:t> </a:t>
            </a:r>
            <a:r>
              <a:rPr lang="en-US" dirty="0" err="1"/>
              <a:t>tác</a:t>
            </a:r>
            <a:r>
              <a:rPr lang="en-US" dirty="0"/>
              <a:t> </a:t>
            </a:r>
            <a:r>
              <a:rPr lang="en-US" dirty="0" err="1"/>
              <a:t>nhân</a:t>
            </a:r>
            <a:endParaRPr lang="en-US" dirty="0"/>
          </a:p>
          <a:p>
            <a:pPr>
              <a:buFontTx/>
              <a:buChar char="-"/>
            </a:pPr>
            <a:r>
              <a:rPr lang="en-US" dirty="0" err="1"/>
              <a:t>Đặt</a:t>
            </a:r>
            <a:r>
              <a:rPr lang="en-US" dirty="0"/>
              <a:t> </a:t>
            </a:r>
            <a:r>
              <a:rPr lang="en-US" dirty="0" err="1"/>
              <a:t>tên</a:t>
            </a:r>
            <a:r>
              <a:rPr lang="en-US" dirty="0"/>
              <a:t>: </a:t>
            </a:r>
            <a:r>
              <a:rPr lang="en-US" dirty="0" err="1"/>
              <a:t>cụm</a:t>
            </a:r>
            <a:r>
              <a:rPr lang="en-US" dirty="0"/>
              <a:t> </a:t>
            </a:r>
            <a:r>
              <a:rPr lang="en-US" dirty="0" err="1"/>
              <a:t>động</a:t>
            </a:r>
            <a:r>
              <a:rPr lang="en-US" dirty="0"/>
              <a:t> </a:t>
            </a:r>
            <a:r>
              <a:rPr lang="en-US" dirty="0" err="1"/>
              <a:t>danh</a:t>
            </a:r>
            <a:r>
              <a:rPr lang="en-US" dirty="0"/>
              <a:t> </a:t>
            </a:r>
            <a:r>
              <a:rPr lang="en-US" dirty="0" err="1"/>
              <a:t>từ</a:t>
            </a:r>
            <a:r>
              <a:rPr lang="en-US" dirty="0"/>
              <a:t> (</a:t>
            </a:r>
            <a:r>
              <a:rPr lang="en-US" dirty="0" err="1"/>
              <a:t>bắt</a:t>
            </a:r>
            <a:r>
              <a:rPr lang="en-US" dirty="0"/>
              <a:t> </a:t>
            </a:r>
            <a:r>
              <a:rPr lang="en-US" dirty="0" err="1"/>
              <a:t>đầu</a:t>
            </a:r>
            <a:r>
              <a:rPr lang="en-US" dirty="0"/>
              <a:t> </a:t>
            </a:r>
            <a:r>
              <a:rPr lang="en-US" dirty="0" err="1"/>
              <a:t>bằng</a:t>
            </a:r>
            <a:r>
              <a:rPr lang="en-US" dirty="0"/>
              <a:t> </a:t>
            </a:r>
            <a:r>
              <a:rPr lang="en-US" dirty="0" err="1"/>
              <a:t>động</a:t>
            </a:r>
            <a:r>
              <a:rPr lang="en-US" dirty="0"/>
              <a:t> </a:t>
            </a:r>
            <a:r>
              <a:rPr lang="en-US" dirty="0" err="1"/>
              <a:t>từ</a:t>
            </a:r>
            <a:r>
              <a:rPr lang="en-US" dirty="0"/>
              <a:t>)</a:t>
            </a:r>
          </a:p>
          <a:p>
            <a:pPr>
              <a:buFontTx/>
              <a:buChar char="-"/>
            </a:pPr>
            <a:r>
              <a:rPr lang="en-US" dirty="0" err="1"/>
              <a:t>Mỗi</a:t>
            </a:r>
            <a:r>
              <a:rPr lang="en-US" dirty="0"/>
              <a:t> ca </a:t>
            </a:r>
            <a:r>
              <a:rPr lang="en-US" dirty="0" err="1"/>
              <a:t>sử</a:t>
            </a:r>
            <a:r>
              <a:rPr lang="en-US" dirty="0"/>
              <a:t> </a:t>
            </a:r>
            <a:r>
              <a:rPr lang="en-US" dirty="0" err="1"/>
              <a:t>dụng</a:t>
            </a:r>
            <a:r>
              <a:rPr lang="en-US" dirty="0"/>
              <a:t> </a:t>
            </a:r>
            <a:r>
              <a:rPr lang="en-US" dirty="0" err="1"/>
              <a:t>có</a:t>
            </a:r>
            <a:r>
              <a:rPr lang="en-US" dirty="0"/>
              <a:t> </a:t>
            </a:r>
            <a:r>
              <a:rPr lang="en-US" dirty="0" err="1"/>
              <a:t>thể</a:t>
            </a:r>
            <a:r>
              <a:rPr lang="en-US" dirty="0"/>
              <a:t> </a:t>
            </a:r>
            <a:r>
              <a:rPr lang="en-US" dirty="0" err="1"/>
              <a:t>liên</a:t>
            </a:r>
            <a:r>
              <a:rPr lang="en-US" dirty="0"/>
              <a:t> </a:t>
            </a:r>
            <a:r>
              <a:rPr lang="en-US" dirty="0" err="1"/>
              <a:t>kết</a:t>
            </a:r>
            <a:r>
              <a:rPr lang="en-US" dirty="0"/>
              <a:t> </a:t>
            </a:r>
            <a:r>
              <a:rPr lang="en-US" dirty="0" err="1"/>
              <a:t>với</a:t>
            </a:r>
            <a:r>
              <a:rPr lang="en-US" dirty="0"/>
              <a:t> </a:t>
            </a:r>
            <a:r>
              <a:rPr lang="en-US" dirty="0" err="1"/>
              <a:t>một</a:t>
            </a:r>
            <a:r>
              <a:rPr lang="en-US" dirty="0"/>
              <a:t> hay </a:t>
            </a:r>
            <a:r>
              <a:rPr lang="en-US" dirty="0" err="1"/>
              <a:t>nhiều</a:t>
            </a:r>
            <a:r>
              <a:rPr lang="en-US" dirty="0"/>
              <a:t> actor , </a:t>
            </a:r>
            <a:r>
              <a:rPr lang="en-US" dirty="0" err="1"/>
              <a:t>một</a:t>
            </a:r>
            <a:r>
              <a:rPr lang="en-US" dirty="0"/>
              <a:t> hay </a:t>
            </a:r>
            <a:r>
              <a:rPr lang="en-US" dirty="0" err="1"/>
              <a:t>nhiều</a:t>
            </a:r>
            <a:r>
              <a:rPr lang="en-US" dirty="0"/>
              <a:t> ca </a:t>
            </a:r>
            <a:r>
              <a:rPr lang="en-US" dirty="0" err="1"/>
              <a:t>sử</a:t>
            </a:r>
            <a:r>
              <a:rPr lang="en-US" dirty="0"/>
              <a:t> </a:t>
            </a:r>
            <a:r>
              <a:rPr lang="en-US" dirty="0" err="1"/>
              <a:t>dụng</a:t>
            </a:r>
            <a:r>
              <a:rPr lang="en-US" dirty="0"/>
              <a:t> </a:t>
            </a:r>
            <a:r>
              <a:rPr lang="en-US" dirty="0" err="1"/>
              <a:t>khác</a:t>
            </a:r>
            <a:r>
              <a:rPr lang="en-US" dirty="0"/>
              <a:t>: </a:t>
            </a:r>
            <a:r>
              <a:rPr lang="en-US" dirty="0" err="1"/>
              <a:t>liên</a:t>
            </a:r>
            <a:r>
              <a:rPr lang="en-US" dirty="0"/>
              <a:t> </a:t>
            </a:r>
            <a:r>
              <a:rPr lang="en-US" dirty="0" err="1"/>
              <a:t>kết</a:t>
            </a:r>
            <a:r>
              <a:rPr lang="en-US" dirty="0"/>
              <a:t> (association), </a:t>
            </a:r>
            <a:r>
              <a:rPr lang="en-US" dirty="0" err="1"/>
              <a:t>tổng</a:t>
            </a:r>
            <a:r>
              <a:rPr lang="en-US" dirty="0"/>
              <a:t> </a:t>
            </a:r>
            <a:r>
              <a:rPr lang="en-US" dirty="0" err="1"/>
              <a:t>quát</a:t>
            </a:r>
            <a:r>
              <a:rPr lang="en-US" dirty="0"/>
              <a:t> </a:t>
            </a:r>
            <a:r>
              <a:rPr lang="en-US" dirty="0" err="1"/>
              <a:t>hóa</a:t>
            </a:r>
            <a:r>
              <a:rPr lang="en-US" dirty="0"/>
              <a:t> (generalization), inclusion, </a:t>
            </a:r>
            <a:r>
              <a:rPr lang="en-US" dirty="0" err="1"/>
              <a:t>và</a:t>
            </a:r>
            <a:r>
              <a:rPr lang="en-US" dirty="0"/>
              <a:t> extension</a:t>
            </a:r>
          </a:p>
        </p:txBody>
      </p:sp>
    </p:spTree>
    <p:extLst>
      <p:ext uri="{BB962C8B-B14F-4D97-AF65-F5344CB8AC3E}">
        <p14:creationId xmlns:p14="http://schemas.microsoft.com/office/powerpoint/2010/main" val="1802118368"/>
      </p:ext>
    </p:extLst>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958</Words>
  <Application>Microsoft Office PowerPoint</Application>
  <PresentationFormat>On-screen Show (4:3)</PresentationFormat>
  <Paragraphs>92</Paragraphs>
  <Slides>19</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Calibri</vt:lpstr>
      <vt:lpstr>Century Schoolbook</vt:lpstr>
      <vt:lpstr>Arial</vt:lpstr>
      <vt:lpstr>Noto Sans Symbols</vt:lpstr>
      <vt:lpstr>Wingdings</vt:lpstr>
      <vt:lpstr>Garamond</vt:lpstr>
      <vt:lpstr>Office Theme</vt:lpstr>
      <vt:lpstr>BIỂU ĐỒ CA SỬ DỤNG Phân tích thiết kế hướng đối tượng với UML</vt:lpstr>
      <vt:lpstr>Nội dung</vt:lpstr>
      <vt:lpstr>Nội dung</vt:lpstr>
      <vt:lpstr>Khái niệm</vt:lpstr>
      <vt:lpstr>Khái niệm</vt:lpstr>
      <vt:lpstr>Nội dung</vt:lpstr>
      <vt:lpstr>Các ký pháp của biểu đồ ca sử dụng</vt:lpstr>
      <vt:lpstr>Các ký pháp của biểu đồ ca sử dụng</vt:lpstr>
      <vt:lpstr>Các ký pháp của biểu đồ ca sử dụng</vt:lpstr>
      <vt:lpstr>Các ký pháp của biểu đồ ca sử dụng</vt:lpstr>
      <vt:lpstr>Các ký pháp của biểu đồ ca sử dụng</vt:lpstr>
      <vt:lpstr>Nội dung</vt:lpstr>
      <vt:lpstr>Các bước xây dựng biểu đồ ca sử dụng</vt:lpstr>
      <vt:lpstr>Các bước xây dựng biểu đồ ca sử dụng</vt:lpstr>
      <vt:lpstr>Các bước xây dựng biểu đồ ca sử dụng</vt:lpstr>
      <vt:lpstr>Nội dung</vt:lpstr>
      <vt:lpstr>Demo</vt:lpstr>
      <vt:lpstr>Tài liệu tham khảo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BIỂU ĐỒ CA SỬ DỤNG Phân tích thiết kế hướng đối tượng với UML</dc:title>
  <dc:creator>Đỗ Thị Thu Trang</dc:creator>
  <cp:lastModifiedBy>Administrator</cp:lastModifiedBy>
  <cp:revision>10</cp:revision>
  <dcterms:created xsi:type="dcterms:W3CDTF">2024-09-27T15:40:07Z</dcterms:created>
  <dcterms:modified xsi:type="dcterms:W3CDTF">2024-11-14T01:22:23Z</dcterms:modified>
</cp:coreProperties>
</file>